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1"/>
  </p:notesMasterIdLst>
  <p:sldIdLst>
    <p:sldId id="256" r:id="rId2"/>
    <p:sldId id="257" r:id="rId3"/>
    <p:sldId id="268" r:id="rId4"/>
    <p:sldId id="270" r:id="rId5"/>
    <p:sldId id="262" r:id="rId6"/>
    <p:sldId id="258" r:id="rId7"/>
    <p:sldId id="260" r:id="rId8"/>
    <p:sldId id="261" r:id="rId9"/>
    <p:sldId id="263" r:id="rId10"/>
    <p:sldId id="264" r:id="rId11"/>
    <p:sldId id="265" r:id="rId12"/>
    <p:sldId id="266" r:id="rId13"/>
    <p:sldId id="271" r:id="rId14"/>
    <p:sldId id="259" r:id="rId15"/>
    <p:sldId id="273" r:id="rId16"/>
    <p:sldId id="269" r:id="rId17"/>
    <p:sldId id="272" r:id="rId18"/>
    <p:sldId id="274"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A02B4-67FC-4143-9A09-8FEF5E954FA1}" v="608" dt="2020-01-31T14:17:54.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54" autoAdjust="0"/>
    <p:restoredTop sz="94625" autoAdjust="0"/>
  </p:normalViewPr>
  <p:slideViewPr>
    <p:cSldViewPr snapToGrid="0">
      <p:cViewPr varScale="1">
        <p:scale>
          <a:sx n="125" d="100"/>
          <a:sy n="125" d="100"/>
        </p:scale>
        <p:origin x="6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悟 川口" userId="5eb01e9b8d55722f" providerId="LiveId" clId="{FAFA02B4-67FC-4143-9A09-8FEF5E954FA1}"/>
    <pc:docChg chg="undo custSel addSld delSld modSld sldOrd">
      <pc:chgData name="悟 川口" userId="5eb01e9b8d55722f" providerId="LiveId" clId="{FAFA02B4-67FC-4143-9A09-8FEF5E954FA1}" dt="2020-01-31T14:17:54.212" v="3517" actId="20577"/>
      <pc:docMkLst>
        <pc:docMk/>
      </pc:docMkLst>
      <pc:sldChg chg="modSp modTransition">
        <pc:chgData name="悟 川口" userId="5eb01e9b8d55722f" providerId="LiveId" clId="{FAFA02B4-67FC-4143-9A09-8FEF5E954FA1}" dt="2020-01-31T14:04:06.681" v="3265"/>
        <pc:sldMkLst>
          <pc:docMk/>
          <pc:sldMk cId="3206163396" sldId="256"/>
        </pc:sldMkLst>
        <pc:spChg chg="mod">
          <ac:chgData name="悟 川口" userId="5eb01e9b8d55722f" providerId="LiveId" clId="{FAFA02B4-67FC-4143-9A09-8FEF5E954FA1}" dt="2020-01-27T12:27:05.334" v="2" actId="207"/>
          <ac:spMkLst>
            <pc:docMk/>
            <pc:sldMk cId="3206163396" sldId="256"/>
            <ac:spMk id="3" creationId="{33310521-7087-49BC-BC71-37A7B70A7B8C}"/>
          </ac:spMkLst>
        </pc:spChg>
      </pc:sldChg>
      <pc:sldChg chg="modSp add modTransition">
        <pc:chgData name="悟 川口" userId="5eb01e9b8d55722f" providerId="LiveId" clId="{FAFA02B4-67FC-4143-9A09-8FEF5E954FA1}" dt="2020-01-31T14:07:52.103" v="3309"/>
        <pc:sldMkLst>
          <pc:docMk/>
          <pc:sldMk cId="212819310" sldId="257"/>
        </pc:sldMkLst>
        <pc:spChg chg="mod">
          <ac:chgData name="悟 川口" userId="5eb01e9b8d55722f" providerId="LiveId" clId="{FAFA02B4-67FC-4143-9A09-8FEF5E954FA1}" dt="2020-01-31T13:05:28.011" v="2593"/>
          <ac:spMkLst>
            <pc:docMk/>
            <pc:sldMk cId="212819310" sldId="257"/>
            <ac:spMk id="2" creationId="{BCA3470F-AD01-4ABB-9BC5-A74BA5C8E912}"/>
          </ac:spMkLst>
        </pc:spChg>
      </pc:sldChg>
      <pc:sldChg chg="add del">
        <pc:chgData name="悟 川口" userId="5eb01e9b8d55722f" providerId="LiveId" clId="{FAFA02B4-67FC-4143-9A09-8FEF5E954FA1}" dt="2020-01-27T12:29:09.626" v="6" actId="2696"/>
        <pc:sldMkLst>
          <pc:docMk/>
          <pc:sldMk cId="1597160778" sldId="257"/>
        </pc:sldMkLst>
      </pc:sldChg>
      <pc:sldChg chg="add del">
        <pc:chgData name="悟 川口" userId="5eb01e9b8d55722f" providerId="LiveId" clId="{FAFA02B4-67FC-4143-9A09-8FEF5E954FA1}" dt="2020-01-27T12:28:56.927" v="4" actId="2696"/>
        <pc:sldMkLst>
          <pc:docMk/>
          <pc:sldMk cId="1645283806" sldId="257"/>
        </pc:sldMkLst>
      </pc:sldChg>
      <pc:sldChg chg="modSp add del">
        <pc:chgData name="悟 川口" userId="5eb01e9b8d55722f" providerId="LiveId" clId="{FAFA02B4-67FC-4143-9A09-8FEF5E954FA1}" dt="2020-01-28T13:41:58.362" v="341" actId="2696"/>
        <pc:sldMkLst>
          <pc:docMk/>
          <pc:sldMk cId="36915872" sldId="258"/>
        </pc:sldMkLst>
        <pc:spChg chg="mod">
          <ac:chgData name="悟 川口" userId="5eb01e9b8d55722f" providerId="LiveId" clId="{FAFA02B4-67FC-4143-9A09-8FEF5E954FA1}" dt="2020-01-28T13:41:49.340" v="340" actId="1076"/>
          <ac:spMkLst>
            <pc:docMk/>
            <pc:sldMk cId="36915872" sldId="258"/>
            <ac:spMk id="2" creationId="{F568D8D0-675F-4341-BADC-F24D3058CB58}"/>
          </ac:spMkLst>
        </pc:spChg>
        <pc:spChg chg="mod">
          <ac:chgData name="悟 川口" userId="5eb01e9b8d55722f" providerId="LiveId" clId="{FAFA02B4-67FC-4143-9A09-8FEF5E954FA1}" dt="2020-01-28T13:41:30.552" v="335" actId="1076"/>
          <ac:spMkLst>
            <pc:docMk/>
            <pc:sldMk cId="36915872" sldId="258"/>
            <ac:spMk id="3" creationId="{0DC37839-D1FB-44BA-98C9-40DFB47C9FE9}"/>
          </ac:spMkLst>
        </pc:spChg>
      </pc:sldChg>
      <pc:sldChg chg="addSp delSp modSp add modTransition modNotesTx">
        <pc:chgData name="悟 川口" userId="5eb01e9b8d55722f" providerId="LiveId" clId="{FAFA02B4-67FC-4143-9A09-8FEF5E954FA1}" dt="2020-01-31T14:07:52.103" v="3309"/>
        <pc:sldMkLst>
          <pc:docMk/>
          <pc:sldMk cId="407899617" sldId="258"/>
        </pc:sldMkLst>
        <pc:spChg chg="add del mod">
          <ac:chgData name="悟 川口" userId="5eb01e9b8d55722f" providerId="LiveId" clId="{FAFA02B4-67FC-4143-9A09-8FEF5E954FA1}" dt="2020-01-31T11:54:23.865" v="1472" actId="207"/>
          <ac:spMkLst>
            <pc:docMk/>
            <pc:sldMk cId="407899617" sldId="258"/>
            <ac:spMk id="2" creationId="{1937F12F-82C3-4CE7-8195-09382E6388D9}"/>
          </ac:spMkLst>
        </pc:spChg>
        <pc:picChg chg="add mod">
          <ac:chgData name="悟 川口" userId="5eb01e9b8d55722f" providerId="LiveId" clId="{FAFA02B4-67FC-4143-9A09-8FEF5E954FA1}" dt="2020-01-31T05:38:17.662" v="535" actId="14100"/>
          <ac:picMkLst>
            <pc:docMk/>
            <pc:sldMk cId="407899617" sldId="258"/>
            <ac:picMk id="4" creationId="{67C8D5B5-4A87-46C0-A3AD-F909134D03FB}"/>
          </ac:picMkLst>
        </pc:picChg>
      </pc:sldChg>
      <pc:sldChg chg="add del">
        <pc:chgData name="悟 川口" userId="5eb01e9b8d55722f" providerId="LiveId" clId="{FAFA02B4-67FC-4143-9A09-8FEF5E954FA1}" dt="2020-01-28T13:39:04.522" v="327" actId="2696"/>
        <pc:sldMkLst>
          <pc:docMk/>
          <pc:sldMk cId="554907681" sldId="258"/>
        </pc:sldMkLst>
      </pc:sldChg>
      <pc:sldChg chg="add del">
        <pc:chgData name="悟 川口" userId="5eb01e9b8d55722f" providerId="LiveId" clId="{FAFA02B4-67FC-4143-9A09-8FEF5E954FA1}" dt="2020-01-28T13:39:38.481" v="329" actId="2696"/>
        <pc:sldMkLst>
          <pc:docMk/>
          <pc:sldMk cId="2409042375" sldId="258"/>
        </pc:sldMkLst>
      </pc:sldChg>
      <pc:sldChg chg="addSp delSp modSp add del ord">
        <pc:chgData name="悟 川口" userId="5eb01e9b8d55722f" providerId="LiveId" clId="{FAFA02B4-67FC-4143-9A09-8FEF5E954FA1}" dt="2020-01-28T13:38:32.141" v="325" actId="2696"/>
        <pc:sldMkLst>
          <pc:docMk/>
          <pc:sldMk cId="2539240358" sldId="258"/>
        </pc:sldMkLst>
        <pc:spChg chg="del">
          <ac:chgData name="悟 川口" userId="5eb01e9b8d55722f" providerId="LiveId" clId="{FAFA02B4-67FC-4143-9A09-8FEF5E954FA1}" dt="2020-01-28T13:34:22.666" v="293" actId="931"/>
          <ac:spMkLst>
            <pc:docMk/>
            <pc:sldMk cId="2539240358" sldId="258"/>
            <ac:spMk id="3" creationId="{806ABCF5-35BF-4E6C-8F47-10D8E857B1EE}"/>
          </ac:spMkLst>
        </pc:spChg>
        <pc:spChg chg="mod">
          <ac:chgData name="悟 川口" userId="5eb01e9b8d55722f" providerId="LiveId" clId="{FAFA02B4-67FC-4143-9A09-8FEF5E954FA1}" dt="2020-01-28T13:35:28.952" v="302" actId="1076"/>
          <ac:spMkLst>
            <pc:docMk/>
            <pc:sldMk cId="2539240358" sldId="258"/>
            <ac:spMk id="4" creationId="{AD569914-2945-4C61-B11E-1E71F2218AEA}"/>
          </ac:spMkLst>
        </pc:spChg>
        <pc:spChg chg="add del mod">
          <ac:chgData name="悟 川口" userId="5eb01e9b8d55722f" providerId="LiveId" clId="{FAFA02B4-67FC-4143-9A09-8FEF5E954FA1}" dt="2020-01-28T13:36:38.637" v="304" actId="931"/>
          <ac:spMkLst>
            <pc:docMk/>
            <pc:sldMk cId="2539240358" sldId="258"/>
            <ac:spMk id="8" creationId="{EC48D89C-12E6-4E27-A887-2F18BF147003}"/>
          </ac:spMkLst>
        </pc:spChg>
        <pc:spChg chg="add del mod">
          <ac:chgData name="悟 川口" userId="5eb01e9b8d55722f" providerId="LiveId" clId="{FAFA02B4-67FC-4143-9A09-8FEF5E954FA1}" dt="2020-01-28T13:38:20.133" v="323" actId="21"/>
          <ac:spMkLst>
            <pc:docMk/>
            <pc:sldMk cId="2539240358" sldId="258"/>
            <ac:spMk id="14" creationId="{675358D5-FA62-4CD0-8310-6FF49140B984}"/>
          </ac:spMkLst>
        </pc:spChg>
        <pc:picChg chg="add del mod">
          <ac:chgData name="悟 川口" userId="5eb01e9b8d55722f" providerId="LiveId" clId="{FAFA02B4-67FC-4143-9A09-8FEF5E954FA1}" dt="2020-01-28T13:36:25.002" v="303" actId="21"/>
          <ac:picMkLst>
            <pc:docMk/>
            <pc:sldMk cId="2539240358" sldId="258"/>
            <ac:picMk id="6" creationId="{6250BA6E-FB5D-4504-8E3A-E7F804D07B08}"/>
          </ac:picMkLst>
        </pc:picChg>
        <pc:picChg chg="add del mod">
          <ac:chgData name="悟 川口" userId="5eb01e9b8d55722f" providerId="LiveId" clId="{FAFA02B4-67FC-4143-9A09-8FEF5E954FA1}" dt="2020-01-28T13:37:33.688" v="312" actId="21"/>
          <ac:picMkLst>
            <pc:docMk/>
            <pc:sldMk cId="2539240358" sldId="258"/>
            <ac:picMk id="10" creationId="{95EDC5A9-5169-4587-94FC-FB029AA51A39}"/>
          </ac:picMkLst>
        </pc:picChg>
        <pc:picChg chg="add del mod">
          <ac:chgData name="悟 川口" userId="5eb01e9b8d55722f" providerId="LiveId" clId="{FAFA02B4-67FC-4143-9A09-8FEF5E954FA1}" dt="2020-01-28T13:38:21.795" v="324" actId="21"/>
          <ac:picMkLst>
            <pc:docMk/>
            <pc:sldMk cId="2539240358" sldId="258"/>
            <ac:picMk id="12" creationId="{DFC921A0-F9F5-47AE-B1C0-8871417C75F1}"/>
          </ac:picMkLst>
        </pc:picChg>
      </pc:sldChg>
      <pc:sldChg chg="addSp modSp add del ord">
        <pc:chgData name="悟 川口" userId="5eb01e9b8d55722f" providerId="LiveId" clId="{FAFA02B4-67FC-4143-9A09-8FEF5E954FA1}" dt="2020-01-29T12:44:07.018" v="388" actId="2696"/>
        <pc:sldMkLst>
          <pc:docMk/>
          <pc:sldMk cId="3091561855" sldId="259"/>
        </pc:sldMkLst>
        <pc:spChg chg="mod">
          <ac:chgData name="悟 川口" userId="5eb01e9b8d55722f" providerId="LiveId" clId="{FAFA02B4-67FC-4143-9A09-8FEF5E954FA1}" dt="2020-01-29T12:42:48.336" v="385" actId="27636"/>
          <ac:spMkLst>
            <pc:docMk/>
            <pc:sldMk cId="3091561855" sldId="259"/>
            <ac:spMk id="2" creationId="{FD5CA0E3-63C8-4D18-837A-7CB399C5CF33}"/>
          </ac:spMkLst>
        </pc:spChg>
        <pc:picChg chg="add mod">
          <ac:chgData name="悟 川口" userId="5eb01e9b8d55722f" providerId="LiveId" clId="{FAFA02B4-67FC-4143-9A09-8FEF5E954FA1}" dt="2020-01-29T12:42:57.322" v="387" actId="14100"/>
          <ac:picMkLst>
            <pc:docMk/>
            <pc:sldMk cId="3091561855" sldId="259"/>
            <ac:picMk id="4" creationId="{5B6FD238-752F-4652-8F62-F832249901C8}"/>
          </ac:picMkLst>
        </pc:picChg>
      </pc:sldChg>
      <pc:sldChg chg="addSp modSp add ord modTransition modNotesTx">
        <pc:chgData name="悟 川口" userId="5eb01e9b8d55722f" providerId="LiveId" clId="{FAFA02B4-67FC-4143-9A09-8FEF5E954FA1}" dt="2020-01-31T14:07:52.103" v="3309"/>
        <pc:sldMkLst>
          <pc:docMk/>
          <pc:sldMk cId="3882753077" sldId="259"/>
        </pc:sldMkLst>
        <pc:spChg chg="mod">
          <ac:chgData name="悟 川口" userId="5eb01e9b8d55722f" providerId="LiveId" clId="{FAFA02B4-67FC-4143-9A09-8FEF5E954FA1}" dt="2020-01-29T12:54:04.782" v="402" actId="27636"/>
          <ac:spMkLst>
            <pc:docMk/>
            <pc:sldMk cId="3882753077" sldId="259"/>
            <ac:spMk id="2" creationId="{986E54D8-EADA-47D3-9A9D-ADAC76954E0D}"/>
          </ac:spMkLst>
        </pc:spChg>
        <pc:picChg chg="add mod">
          <ac:chgData name="悟 川口" userId="5eb01e9b8d55722f" providerId="LiveId" clId="{FAFA02B4-67FC-4143-9A09-8FEF5E954FA1}" dt="2020-01-31T05:38:42.269" v="536" actId="1076"/>
          <ac:picMkLst>
            <pc:docMk/>
            <pc:sldMk cId="3882753077" sldId="259"/>
            <ac:picMk id="4" creationId="{D6BB1949-66E0-4176-B06D-16B0BE37558B}"/>
          </ac:picMkLst>
        </pc:picChg>
      </pc:sldChg>
      <pc:sldChg chg="addSp modSp add ord modTransition modNotesTx">
        <pc:chgData name="悟 川口" userId="5eb01e9b8d55722f" providerId="LiveId" clId="{FAFA02B4-67FC-4143-9A09-8FEF5E954FA1}" dt="2020-01-31T14:07:52.103" v="3309"/>
        <pc:sldMkLst>
          <pc:docMk/>
          <pc:sldMk cId="3400303475" sldId="260"/>
        </pc:sldMkLst>
        <pc:spChg chg="mod">
          <ac:chgData name="悟 川口" userId="5eb01e9b8d55722f" providerId="LiveId" clId="{FAFA02B4-67FC-4143-9A09-8FEF5E954FA1}" dt="2020-01-31T12:01:20.298" v="1614" actId="207"/>
          <ac:spMkLst>
            <pc:docMk/>
            <pc:sldMk cId="3400303475" sldId="260"/>
            <ac:spMk id="2" creationId="{77074753-C907-46AE-8947-1CBD49343B91}"/>
          </ac:spMkLst>
        </pc:spChg>
        <pc:picChg chg="add mod">
          <ac:chgData name="悟 川口" userId="5eb01e9b8d55722f" providerId="LiveId" clId="{FAFA02B4-67FC-4143-9A09-8FEF5E954FA1}" dt="2020-01-31T04:03:48.954" v="489" actId="14100"/>
          <ac:picMkLst>
            <pc:docMk/>
            <pc:sldMk cId="3400303475" sldId="260"/>
            <ac:picMk id="4" creationId="{3A9E2C9F-EA78-4AD3-82AD-18CC687857C1}"/>
          </ac:picMkLst>
        </pc:picChg>
      </pc:sldChg>
      <pc:sldChg chg="addSp modSp add modTransition">
        <pc:chgData name="悟 川口" userId="5eb01e9b8d55722f" providerId="LiveId" clId="{FAFA02B4-67FC-4143-9A09-8FEF5E954FA1}" dt="2020-01-31T14:07:52.103" v="3309"/>
        <pc:sldMkLst>
          <pc:docMk/>
          <pc:sldMk cId="156980337" sldId="261"/>
        </pc:sldMkLst>
        <pc:spChg chg="mod">
          <ac:chgData name="悟 川口" userId="5eb01e9b8d55722f" providerId="LiveId" clId="{FAFA02B4-67FC-4143-9A09-8FEF5E954FA1}" dt="2020-01-31T12:01:01.049" v="1586" actId="207"/>
          <ac:spMkLst>
            <pc:docMk/>
            <pc:sldMk cId="156980337" sldId="261"/>
            <ac:spMk id="2" creationId="{04D0E640-65E4-411D-9495-348AE2AC377F}"/>
          </ac:spMkLst>
        </pc:spChg>
        <pc:picChg chg="add mod">
          <ac:chgData name="悟 川口" userId="5eb01e9b8d55722f" providerId="LiveId" clId="{FAFA02B4-67FC-4143-9A09-8FEF5E954FA1}" dt="2020-01-31T04:04:07.436" v="492" actId="14100"/>
          <ac:picMkLst>
            <pc:docMk/>
            <pc:sldMk cId="156980337" sldId="261"/>
            <ac:picMk id="4" creationId="{752D1082-FA88-4F1C-BF8D-34B253373F84}"/>
          </ac:picMkLst>
        </pc:picChg>
      </pc:sldChg>
      <pc:sldChg chg="addSp modSp add ord modTransition modNotesTx">
        <pc:chgData name="悟 川口" userId="5eb01e9b8d55722f" providerId="LiveId" clId="{FAFA02B4-67FC-4143-9A09-8FEF5E954FA1}" dt="2020-01-31T14:17:54.212" v="3517" actId="20577"/>
        <pc:sldMkLst>
          <pc:docMk/>
          <pc:sldMk cId="3511965301" sldId="262"/>
        </pc:sldMkLst>
        <pc:spChg chg="mod">
          <ac:chgData name="悟 川口" userId="5eb01e9b8d55722f" providerId="LiveId" clId="{FAFA02B4-67FC-4143-9A09-8FEF5E954FA1}" dt="2020-01-31T11:56:39.853" v="1490" actId="14100"/>
          <ac:spMkLst>
            <pc:docMk/>
            <pc:sldMk cId="3511965301" sldId="262"/>
            <ac:spMk id="2" creationId="{4B099714-87DA-44D8-B700-7CFF2DEE62C0}"/>
          </ac:spMkLst>
        </pc:spChg>
        <pc:picChg chg="add mod">
          <ac:chgData name="悟 川口" userId="5eb01e9b8d55722f" providerId="LiveId" clId="{FAFA02B4-67FC-4143-9A09-8FEF5E954FA1}" dt="2020-01-31T11:56:45.937" v="1491" actId="14100"/>
          <ac:picMkLst>
            <pc:docMk/>
            <pc:sldMk cId="3511965301" sldId="262"/>
            <ac:picMk id="4" creationId="{5DE9D1CE-2E9E-461A-BF97-5FCF19742A3A}"/>
          </ac:picMkLst>
        </pc:picChg>
      </pc:sldChg>
      <pc:sldChg chg="addSp modSp add modTransition">
        <pc:chgData name="悟 川口" userId="5eb01e9b8d55722f" providerId="LiveId" clId="{FAFA02B4-67FC-4143-9A09-8FEF5E954FA1}" dt="2020-01-31T14:07:52.103" v="3309"/>
        <pc:sldMkLst>
          <pc:docMk/>
          <pc:sldMk cId="1432374856" sldId="263"/>
        </pc:sldMkLst>
        <pc:spChg chg="mod">
          <ac:chgData name="悟 川口" userId="5eb01e9b8d55722f" providerId="LiveId" clId="{FAFA02B4-67FC-4143-9A09-8FEF5E954FA1}" dt="2020-01-31T12:00:22.029" v="1548" actId="207"/>
          <ac:spMkLst>
            <pc:docMk/>
            <pc:sldMk cId="1432374856" sldId="263"/>
            <ac:spMk id="2" creationId="{A63D867F-8B40-43B1-BA1F-9DCA4A77F90B}"/>
          </ac:spMkLst>
        </pc:spChg>
        <pc:picChg chg="add mod">
          <ac:chgData name="悟 川口" userId="5eb01e9b8d55722f" providerId="LiveId" clId="{FAFA02B4-67FC-4143-9A09-8FEF5E954FA1}" dt="2020-01-31T04:04:31.186" v="498" actId="14100"/>
          <ac:picMkLst>
            <pc:docMk/>
            <pc:sldMk cId="1432374856" sldId="263"/>
            <ac:picMk id="4" creationId="{54BB205E-043B-4D7C-99CD-37C2E7672BAC}"/>
          </ac:picMkLst>
        </pc:picChg>
      </pc:sldChg>
      <pc:sldChg chg="addSp modSp add modTransition">
        <pc:chgData name="悟 川口" userId="5eb01e9b8d55722f" providerId="LiveId" clId="{FAFA02B4-67FC-4143-9A09-8FEF5E954FA1}" dt="2020-01-31T14:07:52.103" v="3309"/>
        <pc:sldMkLst>
          <pc:docMk/>
          <pc:sldMk cId="3866536844" sldId="264"/>
        </pc:sldMkLst>
        <pc:spChg chg="mod">
          <ac:chgData name="悟 川口" userId="5eb01e9b8d55722f" providerId="LiveId" clId="{FAFA02B4-67FC-4143-9A09-8FEF5E954FA1}" dt="2020-01-31T12:00:36.810" v="1549" actId="207"/>
          <ac:spMkLst>
            <pc:docMk/>
            <pc:sldMk cId="3866536844" sldId="264"/>
            <ac:spMk id="2" creationId="{1793425A-867E-4272-B21A-D752BF7F6DF2}"/>
          </ac:spMkLst>
        </pc:spChg>
        <pc:picChg chg="add mod">
          <ac:chgData name="悟 川口" userId="5eb01e9b8d55722f" providerId="LiveId" clId="{FAFA02B4-67FC-4143-9A09-8FEF5E954FA1}" dt="2020-01-31T04:04:45.576" v="502" actId="14100"/>
          <ac:picMkLst>
            <pc:docMk/>
            <pc:sldMk cId="3866536844" sldId="264"/>
            <ac:picMk id="4" creationId="{C8B759B5-16F2-4C9A-AED5-22E196F53F68}"/>
          </ac:picMkLst>
        </pc:picChg>
      </pc:sldChg>
      <pc:sldChg chg="addSp modSp add modTransition">
        <pc:chgData name="悟 川口" userId="5eb01e9b8d55722f" providerId="LiveId" clId="{FAFA02B4-67FC-4143-9A09-8FEF5E954FA1}" dt="2020-01-31T14:07:52.103" v="3309"/>
        <pc:sldMkLst>
          <pc:docMk/>
          <pc:sldMk cId="3207217304" sldId="265"/>
        </pc:sldMkLst>
        <pc:spChg chg="mod">
          <ac:chgData name="悟 川口" userId="5eb01e9b8d55722f" providerId="LiveId" clId="{FAFA02B4-67FC-4143-9A09-8FEF5E954FA1}" dt="2020-01-30T12:16:47.610" v="480" actId="14100"/>
          <ac:spMkLst>
            <pc:docMk/>
            <pc:sldMk cId="3207217304" sldId="265"/>
            <ac:spMk id="2" creationId="{FEFF101E-4870-442B-8C7E-477CEFB216F9}"/>
          </ac:spMkLst>
        </pc:spChg>
        <pc:picChg chg="add mod">
          <ac:chgData name="悟 川口" userId="5eb01e9b8d55722f" providerId="LiveId" clId="{FAFA02B4-67FC-4143-9A09-8FEF5E954FA1}" dt="2020-01-30T12:16:55.258" v="481" actId="14100"/>
          <ac:picMkLst>
            <pc:docMk/>
            <pc:sldMk cId="3207217304" sldId="265"/>
            <ac:picMk id="4" creationId="{D79DD31F-D39B-4492-94CB-482268765136}"/>
          </ac:picMkLst>
        </pc:picChg>
      </pc:sldChg>
      <pc:sldChg chg="addSp modSp add modTransition">
        <pc:chgData name="悟 川口" userId="5eb01e9b8d55722f" providerId="LiveId" clId="{FAFA02B4-67FC-4143-9A09-8FEF5E954FA1}" dt="2020-01-31T14:07:52.103" v="3309"/>
        <pc:sldMkLst>
          <pc:docMk/>
          <pc:sldMk cId="4125548542" sldId="266"/>
        </pc:sldMkLst>
        <pc:spChg chg="mod">
          <ac:chgData name="悟 川口" userId="5eb01e9b8d55722f" providerId="LiveId" clId="{FAFA02B4-67FC-4143-9A09-8FEF5E954FA1}" dt="2020-01-30T12:17:28.166" v="483" actId="1076"/>
          <ac:spMkLst>
            <pc:docMk/>
            <pc:sldMk cId="4125548542" sldId="266"/>
            <ac:spMk id="2" creationId="{59602048-3359-4F9D-AD6C-7D9729B89CCE}"/>
          </ac:spMkLst>
        </pc:spChg>
        <pc:picChg chg="add mod">
          <ac:chgData name="悟 川口" userId="5eb01e9b8d55722f" providerId="LiveId" clId="{FAFA02B4-67FC-4143-9A09-8FEF5E954FA1}" dt="2020-01-31T12:02:19.239" v="1617" actId="14100"/>
          <ac:picMkLst>
            <pc:docMk/>
            <pc:sldMk cId="4125548542" sldId="266"/>
            <ac:picMk id="4" creationId="{A9BDE327-4908-40FD-8F2A-3319937EF3B1}"/>
          </ac:picMkLst>
        </pc:picChg>
      </pc:sldChg>
      <pc:sldChg chg="addSp modSp add modTransition modNotesTx">
        <pc:chgData name="悟 川口" userId="5eb01e9b8d55722f" providerId="LiveId" clId="{FAFA02B4-67FC-4143-9A09-8FEF5E954FA1}" dt="2020-01-31T14:07:52.103" v="3309"/>
        <pc:sldMkLst>
          <pc:docMk/>
          <pc:sldMk cId="475392488" sldId="267"/>
        </pc:sldMkLst>
        <pc:spChg chg="mod">
          <ac:chgData name="悟 川口" userId="5eb01e9b8d55722f" providerId="LiveId" clId="{FAFA02B4-67FC-4143-9A09-8FEF5E954FA1}" dt="2020-01-31T05:53:22.628" v="585" actId="1076"/>
          <ac:spMkLst>
            <pc:docMk/>
            <pc:sldMk cId="475392488" sldId="267"/>
            <ac:spMk id="2" creationId="{859A9A34-A028-467E-A501-01E91B48681A}"/>
          </ac:spMkLst>
        </pc:spChg>
        <pc:picChg chg="add mod">
          <ac:chgData name="悟 川口" userId="5eb01e9b8d55722f" providerId="LiveId" clId="{FAFA02B4-67FC-4143-9A09-8FEF5E954FA1}" dt="2020-01-31T05:54:01.447" v="593" actId="14100"/>
          <ac:picMkLst>
            <pc:docMk/>
            <pc:sldMk cId="475392488" sldId="267"/>
            <ac:picMk id="4" creationId="{48F030B6-20A7-4067-AA0D-FC1FAE48AAE8}"/>
          </ac:picMkLst>
        </pc:picChg>
      </pc:sldChg>
      <pc:sldChg chg="modSp add ord modTransition">
        <pc:chgData name="悟 川口" userId="5eb01e9b8d55722f" providerId="LiveId" clId="{FAFA02B4-67FC-4143-9A09-8FEF5E954FA1}" dt="2020-01-31T14:07:52.103" v="3309"/>
        <pc:sldMkLst>
          <pc:docMk/>
          <pc:sldMk cId="1163240379" sldId="268"/>
        </pc:sldMkLst>
        <pc:spChg chg="mod">
          <ac:chgData name="悟 川口" userId="5eb01e9b8d55722f" providerId="LiveId" clId="{FAFA02B4-67FC-4143-9A09-8FEF5E954FA1}" dt="2020-01-31T12:07:15.100" v="1712"/>
          <ac:spMkLst>
            <pc:docMk/>
            <pc:sldMk cId="1163240379" sldId="268"/>
            <ac:spMk id="2" creationId="{FBDEF6C9-3B88-4CDD-A277-1B79FB74FFF6}"/>
          </ac:spMkLst>
        </pc:spChg>
      </pc:sldChg>
      <pc:sldChg chg="add del">
        <pc:chgData name="悟 川口" userId="5eb01e9b8d55722f" providerId="LiveId" clId="{FAFA02B4-67FC-4143-9A09-8FEF5E954FA1}" dt="2020-01-31T10:38:10.224" v="599" actId="2696"/>
        <pc:sldMkLst>
          <pc:docMk/>
          <pc:sldMk cId="3402993099" sldId="268"/>
        </pc:sldMkLst>
      </pc:sldChg>
      <pc:sldChg chg="add del">
        <pc:chgData name="悟 川口" userId="5eb01e9b8d55722f" providerId="LiveId" clId="{FAFA02B4-67FC-4143-9A09-8FEF5E954FA1}" dt="2020-01-31T10:38:27.621" v="601" actId="2696"/>
        <pc:sldMkLst>
          <pc:docMk/>
          <pc:sldMk cId="3519151202" sldId="268"/>
        </pc:sldMkLst>
      </pc:sldChg>
      <pc:sldChg chg="modSp add modTransition modNotesTx">
        <pc:chgData name="悟 川口" userId="5eb01e9b8d55722f" providerId="LiveId" clId="{FAFA02B4-67FC-4143-9A09-8FEF5E954FA1}" dt="2020-01-31T14:07:52.103" v="3309"/>
        <pc:sldMkLst>
          <pc:docMk/>
          <pc:sldMk cId="3895819898" sldId="269"/>
        </pc:sldMkLst>
        <pc:spChg chg="mod">
          <ac:chgData name="悟 川口" userId="5eb01e9b8d55722f" providerId="LiveId" clId="{FAFA02B4-67FC-4143-9A09-8FEF5E954FA1}" dt="2020-01-31T13:57:07.646" v="3213"/>
          <ac:spMkLst>
            <pc:docMk/>
            <pc:sldMk cId="3895819898" sldId="269"/>
            <ac:spMk id="2" creationId="{BA8BEE68-D6F7-4E06-A4FB-55AE14997D59}"/>
          </ac:spMkLst>
        </pc:spChg>
      </pc:sldChg>
      <pc:sldChg chg="add del">
        <pc:chgData name="悟 川口" userId="5eb01e9b8d55722f" providerId="LiveId" clId="{FAFA02B4-67FC-4143-9A09-8FEF5E954FA1}" dt="2020-01-31T10:54:48.833" v="884" actId="2696"/>
        <pc:sldMkLst>
          <pc:docMk/>
          <pc:sldMk cId="4085608471" sldId="269"/>
        </pc:sldMkLst>
      </pc:sldChg>
      <pc:sldChg chg="add ord modTransition">
        <pc:chgData name="悟 川口" userId="5eb01e9b8d55722f" providerId="LiveId" clId="{FAFA02B4-67FC-4143-9A09-8FEF5E954FA1}" dt="2020-01-31T14:07:52.103" v="3309"/>
        <pc:sldMkLst>
          <pc:docMk/>
          <pc:sldMk cId="323013977" sldId="270"/>
        </pc:sldMkLst>
      </pc:sldChg>
      <pc:sldChg chg="add ord modTransition">
        <pc:chgData name="悟 川口" userId="5eb01e9b8d55722f" providerId="LiveId" clId="{FAFA02B4-67FC-4143-9A09-8FEF5E954FA1}" dt="2020-01-31T14:07:52.103" v="3309"/>
        <pc:sldMkLst>
          <pc:docMk/>
          <pc:sldMk cId="3844448672" sldId="271"/>
        </pc:sldMkLst>
      </pc:sldChg>
      <pc:sldChg chg="add ord modTransition">
        <pc:chgData name="悟 川口" userId="5eb01e9b8d55722f" providerId="LiveId" clId="{FAFA02B4-67FC-4143-9A09-8FEF5E954FA1}" dt="2020-01-31T14:07:52.103" v="3309"/>
        <pc:sldMkLst>
          <pc:docMk/>
          <pc:sldMk cId="1193487458" sldId="272"/>
        </pc:sldMkLst>
      </pc:sldChg>
      <pc:sldChg chg="addSp modSp add ord modTransition">
        <pc:chgData name="悟 川口" userId="5eb01e9b8d55722f" providerId="LiveId" clId="{FAFA02B4-67FC-4143-9A09-8FEF5E954FA1}" dt="2020-01-31T14:07:52.103" v="3309"/>
        <pc:sldMkLst>
          <pc:docMk/>
          <pc:sldMk cId="675747757" sldId="273"/>
        </pc:sldMkLst>
        <pc:picChg chg="add mod">
          <ac:chgData name="悟 川口" userId="5eb01e9b8d55722f" providerId="LiveId" clId="{FAFA02B4-67FC-4143-9A09-8FEF5E954FA1}" dt="2020-01-31T13:18:51.716" v="2658" actId="14100"/>
          <ac:picMkLst>
            <pc:docMk/>
            <pc:sldMk cId="675747757" sldId="273"/>
            <ac:picMk id="4" creationId="{B25A9762-26E8-405F-AA3D-173AE822729B}"/>
          </ac:picMkLst>
        </pc:picChg>
      </pc:sldChg>
      <pc:sldChg chg="modSp add ord modTransition">
        <pc:chgData name="悟 川口" userId="5eb01e9b8d55722f" providerId="LiveId" clId="{FAFA02B4-67FC-4143-9A09-8FEF5E954FA1}" dt="2020-01-31T14:07:52.103" v="3309"/>
        <pc:sldMkLst>
          <pc:docMk/>
          <pc:sldMk cId="1958050275" sldId="274"/>
        </pc:sldMkLst>
        <pc:spChg chg="mod">
          <ac:chgData name="悟 川口" userId="5eb01e9b8d55722f" providerId="LiveId" clId="{FAFA02B4-67FC-4143-9A09-8FEF5E954FA1}" dt="2020-01-31T13:48:49.980" v="3210" actId="207"/>
          <ac:spMkLst>
            <pc:docMk/>
            <pc:sldMk cId="1958050275" sldId="274"/>
            <ac:spMk id="2" creationId="{E8943D63-A489-4EA8-9E49-EF45443D9B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3E425-B636-42F0-97E7-412AED8EA807}" type="datetimeFigureOut">
              <a:rPr kumimoji="1" lang="ja-JP" altLang="en-US" smtClean="0"/>
              <a:t>2020/1/31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F5D67-1460-485A-8E30-0A56B33B1F69}" type="slidenum">
              <a:rPr kumimoji="1" lang="ja-JP" altLang="en-US" smtClean="0"/>
              <a:t>‹#›</a:t>
            </a:fld>
            <a:endParaRPr kumimoji="1" lang="ja-JP" altLang="en-US"/>
          </a:p>
        </p:txBody>
      </p:sp>
    </p:spTree>
    <p:extLst>
      <p:ext uri="{BB962C8B-B14F-4D97-AF65-F5344CB8AC3E}">
        <p14:creationId xmlns:p14="http://schemas.microsoft.com/office/powerpoint/2010/main" val="27019709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山岳団体会員は約</a:t>
            </a:r>
            <a:r>
              <a:rPr lang="en-US" altLang="ja-JP" dirty="0"/>
              <a:t>15</a:t>
            </a:r>
            <a:r>
              <a:rPr lang="ja-JP" altLang="en-US" dirty="0"/>
              <a:t>万人。</a:t>
            </a:r>
            <a:r>
              <a:rPr lang="en-US" altLang="ja-JP" dirty="0"/>
              <a:t>JMSCA</a:t>
            </a:r>
            <a:r>
              <a:rPr lang="ja-JP" altLang="en-US" dirty="0"/>
              <a:t>の個人会員やｊＲＯへの加入者がトレランや子供を 含めた家族など、一般登山者とは異なる層でも増加し、解釈が難しくなってきた。</a:t>
            </a:r>
            <a:endParaRPr lang="en-US" altLang="ja-JP" dirty="0"/>
          </a:p>
          <a:p>
            <a:r>
              <a:rPr kumimoji="1" lang="ja-JP" altLang="en-US"/>
              <a:t>労山（日本勤労者山岳連盟）、</a:t>
            </a:r>
            <a:r>
              <a:rPr kumimoji="1" lang="en-US" altLang="ja-JP" dirty="0"/>
              <a:t>JRO</a:t>
            </a:r>
            <a:r>
              <a:rPr kumimoji="1" lang="ja-JP" altLang="en-US" dirty="0"/>
              <a:t>（都岳連共済）</a:t>
            </a:r>
            <a:r>
              <a:rPr kumimoji="1" lang="en-US" altLang="ja-JP" dirty="0"/>
              <a:t>,</a:t>
            </a:r>
            <a:r>
              <a:rPr kumimoji="1" lang="ja-JP" altLang="en-US" dirty="0"/>
              <a:t>日山協（日本スポーツクライミング協会）</a:t>
            </a:r>
          </a:p>
        </p:txBody>
      </p:sp>
      <p:sp>
        <p:nvSpPr>
          <p:cNvPr id="4" name="スライド番号プレースホルダー 3"/>
          <p:cNvSpPr>
            <a:spLocks noGrp="1"/>
          </p:cNvSpPr>
          <p:nvPr>
            <p:ph type="sldNum" sz="quarter" idx="5"/>
          </p:nvPr>
        </p:nvSpPr>
        <p:spPr/>
        <p:txBody>
          <a:bodyPr/>
          <a:lstStyle/>
          <a:p>
            <a:fld id="{111F5D67-1460-485A-8E30-0A56B33B1F69}" type="slidenum">
              <a:rPr kumimoji="1" lang="ja-JP" altLang="en-US" smtClean="0"/>
              <a:t>5</a:t>
            </a:fld>
            <a:endParaRPr kumimoji="1" lang="ja-JP" altLang="en-US"/>
          </a:p>
        </p:txBody>
      </p:sp>
    </p:spTree>
    <p:extLst>
      <p:ext uri="{BB962C8B-B14F-4D97-AF65-F5344CB8AC3E}">
        <p14:creationId xmlns:p14="http://schemas.microsoft.com/office/powerpoint/2010/main" val="190906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増加傾向であるが、</a:t>
            </a:r>
            <a:r>
              <a:rPr kumimoji="1" lang="en-US" altLang="ja-JP" dirty="0"/>
              <a:t>2016</a:t>
            </a:r>
            <a:r>
              <a:rPr kumimoji="1" lang="ja-JP" altLang="en-US" dirty="0"/>
              <a:t>年から微増傾向</a:t>
            </a:r>
          </a:p>
        </p:txBody>
      </p:sp>
      <p:sp>
        <p:nvSpPr>
          <p:cNvPr id="4" name="スライド番号プレースホルダー 3"/>
          <p:cNvSpPr>
            <a:spLocks noGrp="1"/>
          </p:cNvSpPr>
          <p:nvPr>
            <p:ph type="sldNum" sz="quarter" idx="5"/>
          </p:nvPr>
        </p:nvSpPr>
        <p:spPr/>
        <p:txBody>
          <a:bodyPr/>
          <a:lstStyle/>
          <a:p>
            <a:fld id="{111F5D67-1460-485A-8E30-0A56B33B1F69}" type="slidenum">
              <a:rPr kumimoji="1" lang="ja-JP" altLang="en-US" smtClean="0"/>
              <a:t>6</a:t>
            </a:fld>
            <a:endParaRPr kumimoji="1" lang="ja-JP" altLang="en-US"/>
          </a:p>
        </p:txBody>
      </p:sp>
    </p:spTree>
    <p:extLst>
      <p:ext uri="{BB962C8B-B14F-4D97-AF65-F5344CB8AC3E}">
        <p14:creationId xmlns:p14="http://schemas.microsoft.com/office/powerpoint/2010/main" val="308206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70</a:t>
            </a:r>
            <a:r>
              <a:rPr lang="ja-JP" altLang="en-US" dirty="0"/>
              <a:t>歳世代が急速に増加、</a:t>
            </a:r>
            <a:r>
              <a:rPr lang="en-US" altLang="ja-JP" dirty="0"/>
              <a:t>30</a:t>
            </a:r>
            <a:r>
              <a:rPr lang="ja-JP" altLang="en-US" dirty="0"/>
              <a:t>歳未満が僅か２１</a:t>
            </a:r>
            <a:r>
              <a:rPr lang="en-US" altLang="ja-JP" dirty="0"/>
              <a:t>.41</a:t>
            </a:r>
            <a:r>
              <a:rPr lang="ja-JP" altLang="en-US" dirty="0"/>
              <a:t>％</a:t>
            </a:r>
            <a:endParaRPr kumimoji="1" lang="ja-JP" altLang="en-US" dirty="0"/>
          </a:p>
        </p:txBody>
      </p:sp>
      <p:sp>
        <p:nvSpPr>
          <p:cNvPr id="4" name="スライド番号プレースホルダー 3"/>
          <p:cNvSpPr>
            <a:spLocks noGrp="1"/>
          </p:cNvSpPr>
          <p:nvPr>
            <p:ph type="sldNum" sz="quarter" idx="5"/>
          </p:nvPr>
        </p:nvSpPr>
        <p:spPr/>
        <p:txBody>
          <a:bodyPr/>
          <a:lstStyle/>
          <a:p>
            <a:fld id="{111F5D67-1460-485A-8E30-0A56B33B1F69}" type="slidenum">
              <a:rPr kumimoji="1" lang="ja-JP" altLang="en-US" smtClean="0"/>
              <a:t>7</a:t>
            </a:fld>
            <a:endParaRPr kumimoji="1" lang="ja-JP" altLang="en-US"/>
          </a:p>
        </p:txBody>
      </p:sp>
    </p:spTree>
    <p:extLst>
      <p:ext uri="{BB962C8B-B14F-4D97-AF65-F5344CB8AC3E}">
        <p14:creationId xmlns:p14="http://schemas.microsoft.com/office/powerpoint/2010/main" val="367487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登山系３／４，非登山系１／４</a:t>
            </a:r>
            <a:endParaRPr kumimoji="1" lang="ja-JP" altLang="en-US" dirty="0"/>
          </a:p>
        </p:txBody>
      </p:sp>
      <p:sp>
        <p:nvSpPr>
          <p:cNvPr id="4" name="スライド番号プレースホルダー 3"/>
          <p:cNvSpPr>
            <a:spLocks noGrp="1"/>
          </p:cNvSpPr>
          <p:nvPr>
            <p:ph type="sldNum" sz="quarter" idx="5"/>
          </p:nvPr>
        </p:nvSpPr>
        <p:spPr/>
        <p:txBody>
          <a:bodyPr/>
          <a:lstStyle/>
          <a:p>
            <a:fld id="{111F5D67-1460-485A-8E30-0A56B33B1F69}" type="slidenum">
              <a:rPr kumimoji="1" lang="ja-JP" altLang="en-US" smtClean="0"/>
              <a:t>9</a:t>
            </a:fld>
            <a:endParaRPr kumimoji="1" lang="ja-JP" altLang="en-US"/>
          </a:p>
        </p:txBody>
      </p:sp>
    </p:spTree>
    <p:extLst>
      <p:ext uri="{BB962C8B-B14F-4D97-AF65-F5344CB8AC3E}">
        <p14:creationId xmlns:p14="http://schemas.microsoft.com/office/powerpoint/2010/main" val="31492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突出する道迷い傾向は変わらず、病気・疲労が少し増加</a:t>
            </a:r>
            <a:endParaRPr kumimoji="1" lang="ja-JP" altLang="en-US" dirty="0"/>
          </a:p>
        </p:txBody>
      </p:sp>
      <p:sp>
        <p:nvSpPr>
          <p:cNvPr id="4" name="スライド番号プレースホルダー 3"/>
          <p:cNvSpPr>
            <a:spLocks noGrp="1"/>
          </p:cNvSpPr>
          <p:nvPr>
            <p:ph type="sldNum" sz="quarter" idx="5"/>
          </p:nvPr>
        </p:nvSpPr>
        <p:spPr/>
        <p:txBody>
          <a:bodyPr/>
          <a:lstStyle/>
          <a:p>
            <a:fld id="{111F5D67-1460-485A-8E30-0A56B33B1F69}" type="slidenum">
              <a:rPr kumimoji="1" lang="ja-JP" altLang="en-US" smtClean="0"/>
              <a:t>10</a:t>
            </a:fld>
            <a:endParaRPr kumimoji="1" lang="ja-JP" altLang="en-US"/>
          </a:p>
        </p:txBody>
      </p:sp>
    </p:spTree>
    <p:extLst>
      <p:ext uri="{BB962C8B-B14F-4D97-AF65-F5344CB8AC3E}">
        <p14:creationId xmlns:p14="http://schemas.microsoft.com/office/powerpoint/2010/main" val="376066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1F5D67-1460-485A-8E30-0A56B33B1F69}" type="slidenum">
              <a:rPr kumimoji="1" lang="ja-JP" altLang="en-US" smtClean="0"/>
              <a:t>12</a:t>
            </a:fld>
            <a:endParaRPr kumimoji="1" lang="ja-JP" altLang="en-US"/>
          </a:p>
        </p:txBody>
      </p:sp>
    </p:spTree>
    <p:extLst>
      <p:ext uri="{BB962C8B-B14F-4D97-AF65-F5344CB8AC3E}">
        <p14:creationId xmlns:p14="http://schemas.microsoft.com/office/powerpoint/2010/main" val="538023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latin typeface="+mn-lt"/>
                <a:ea typeface="+mn-ea"/>
                <a:cs typeface="+mn-cs"/>
              </a:rPr>
              <a:t>労働災害</a:t>
            </a:r>
            <a:endParaRPr kumimoji="1" lang="en-US" altLang="ja-JP" sz="1200" kern="1200" dirty="0">
              <a:solidFill>
                <a:schemeClr val="tx1"/>
              </a:solidFill>
              <a:latin typeface="+mn-lt"/>
              <a:ea typeface="+mn-ea"/>
              <a:cs typeface="+mn-cs"/>
            </a:endParaRPr>
          </a:p>
          <a:p>
            <a:r>
              <a:rPr kumimoji="1" lang="ja-JP" altLang="en-US" sz="1200" b="0" i="0" kern="1200" dirty="0">
                <a:solidFill>
                  <a:schemeClr val="tx1"/>
                </a:solidFill>
                <a:effectLst/>
                <a:latin typeface="+mn-lt"/>
                <a:ea typeface="+mn-ea"/>
                <a:cs typeface="+mn-cs"/>
              </a:rPr>
              <a:t>法則名はこの法則を導き出したハーバート・ウィリアム・ハインリッヒに由来している。彼が損害保険会社にて技術・調査部の副部長をしていた際にに出版されたのが法則の初出である。</a:t>
            </a: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一つの重大事故の背景に</a:t>
            </a:r>
            <a:r>
              <a:rPr kumimoji="1" lang="en-US" altLang="ja-JP" sz="1200" kern="1200" dirty="0">
                <a:solidFill>
                  <a:schemeClr val="tx1"/>
                </a:solidFill>
                <a:latin typeface="+mn-lt"/>
                <a:ea typeface="+mn-ea"/>
                <a:cs typeface="+mn-cs"/>
              </a:rPr>
              <a:t>29</a:t>
            </a:r>
            <a:r>
              <a:rPr kumimoji="1" lang="ja-JP" altLang="en-US" sz="1200" kern="1200" dirty="0">
                <a:solidFill>
                  <a:schemeClr val="tx1"/>
                </a:solidFill>
                <a:latin typeface="+mn-lt"/>
                <a:ea typeface="+mn-ea"/>
                <a:cs typeface="+mn-cs"/>
              </a:rPr>
              <a:t>の事故があり、さらに</a:t>
            </a:r>
            <a:r>
              <a:rPr kumimoji="1" lang="en-US" altLang="ja-JP" sz="1200" kern="1200" dirty="0">
                <a:solidFill>
                  <a:schemeClr val="tx1"/>
                </a:solidFill>
                <a:latin typeface="+mn-lt"/>
                <a:ea typeface="+mn-ea"/>
                <a:cs typeface="+mn-cs"/>
              </a:rPr>
              <a:t>300</a:t>
            </a:r>
            <a:r>
              <a:rPr kumimoji="1" lang="ja-JP" altLang="en-US" sz="1200" kern="1200" dirty="0">
                <a:solidFill>
                  <a:schemeClr val="tx1"/>
                </a:solidFill>
                <a:latin typeface="+mn-lt"/>
                <a:ea typeface="+mn-ea"/>
                <a:cs typeface="+mn-cs"/>
              </a:rPr>
              <a:t>のヒヤリハットがある。ヒヤリハットを分析すれば、事故を減らすことができ、死亡事故などの重大事故を無くすことにつながる。</a:t>
            </a:r>
            <a:endParaRPr kumimoji="1" lang="ja-JP" altLang="en-US" dirty="0"/>
          </a:p>
        </p:txBody>
      </p:sp>
      <p:sp>
        <p:nvSpPr>
          <p:cNvPr id="4" name="スライド番号プレースホルダー 3"/>
          <p:cNvSpPr>
            <a:spLocks noGrp="1"/>
          </p:cNvSpPr>
          <p:nvPr>
            <p:ph type="sldNum" sz="quarter" idx="5"/>
          </p:nvPr>
        </p:nvSpPr>
        <p:spPr/>
        <p:txBody>
          <a:bodyPr/>
          <a:lstStyle/>
          <a:p>
            <a:fld id="{111F5D67-1460-485A-8E30-0A56B33B1F69}" type="slidenum">
              <a:rPr kumimoji="1" lang="ja-JP" altLang="en-US" smtClean="0"/>
              <a:t>14</a:t>
            </a:fld>
            <a:endParaRPr kumimoji="1" lang="ja-JP" altLang="en-US"/>
          </a:p>
        </p:txBody>
      </p:sp>
    </p:spTree>
    <p:extLst>
      <p:ext uri="{BB962C8B-B14F-4D97-AF65-F5344CB8AC3E}">
        <p14:creationId xmlns:p14="http://schemas.microsoft.com/office/powerpoint/2010/main" val="1060677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ルートでの危険個所を共有する</a:t>
            </a:r>
            <a:endParaRPr kumimoji="1" lang="en-US" altLang="ja-JP"/>
          </a:p>
          <a:p>
            <a:r>
              <a:rPr kumimoji="1" lang="ja-JP" altLang="en-US"/>
              <a:t>荷物</a:t>
            </a:r>
            <a:r>
              <a:rPr kumimoji="1" lang="ja-JP" altLang="en-US" dirty="0"/>
              <a:t>分配時、遠慮をやめる</a:t>
            </a:r>
            <a:endParaRPr kumimoji="1" lang="en-US" altLang="ja-JP" dirty="0"/>
          </a:p>
          <a:p>
            <a:r>
              <a:rPr kumimoji="1" lang="ja-JP" altLang="en-US" dirty="0"/>
              <a:t>事故の</a:t>
            </a:r>
            <a:r>
              <a:rPr kumimoji="1" lang="en-US" altLang="ja-JP" dirty="0"/>
              <a:t>40</a:t>
            </a:r>
            <a:r>
              <a:rPr kumimoji="1" lang="ja-JP" altLang="en-US" dirty="0"/>
              <a:t>パーセントは下りで起こる（横着をしない）</a:t>
            </a:r>
          </a:p>
        </p:txBody>
      </p:sp>
      <p:sp>
        <p:nvSpPr>
          <p:cNvPr id="4" name="スライド番号プレースホルダー 3"/>
          <p:cNvSpPr>
            <a:spLocks noGrp="1"/>
          </p:cNvSpPr>
          <p:nvPr>
            <p:ph type="sldNum" sz="quarter" idx="5"/>
          </p:nvPr>
        </p:nvSpPr>
        <p:spPr/>
        <p:txBody>
          <a:bodyPr/>
          <a:lstStyle/>
          <a:p>
            <a:fld id="{111F5D67-1460-485A-8E30-0A56B33B1F69}" type="slidenum">
              <a:rPr kumimoji="1" lang="ja-JP" altLang="en-US" smtClean="0"/>
              <a:t>16</a:t>
            </a:fld>
            <a:endParaRPr kumimoji="1" lang="ja-JP" altLang="en-US"/>
          </a:p>
        </p:txBody>
      </p:sp>
    </p:spTree>
    <p:extLst>
      <p:ext uri="{BB962C8B-B14F-4D97-AF65-F5344CB8AC3E}">
        <p14:creationId xmlns:p14="http://schemas.microsoft.com/office/powerpoint/2010/main" val="3540364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「最初の対応者」を意味し、救急隊に引き継ぐまで的確な応急手当てをする。</a:t>
            </a:r>
            <a:endParaRPr kumimoji="1" lang="en-US" altLang="ja-JP" dirty="0"/>
          </a:p>
          <a:p>
            <a:r>
              <a:rPr kumimoji="1" lang="ja-JP" altLang="en-US" dirty="0"/>
              <a:t>医療資格を持たない方が重症外傷傷病者への対応を学ぶ教科書として活用できます。</a:t>
            </a:r>
            <a:endParaRPr kumimoji="1" lang="en-US" altLang="ja-JP" dirty="0"/>
          </a:p>
          <a:p>
            <a:r>
              <a:rPr kumimoji="1" lang="ja-JP" altLang="en-US" dirty="0"/>
              <a:t>重症外傷傷病者発見から救急隊員に引き継ぐまでの間に、何をするべきか、何をするべきでないかを身に付けることができます。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111F5D67-1460-485A-8E30-0A56B33B1F69}" type="slidenum">
              <a:rPr kumimoji="1" lang="ja-JP" altLang="en-US" smtClean="0"/>
              <a:t>19</a:t>
            </a:fld>
            <a:endParaRPr kumimoji="1" lang="ja-JP" altLang="en-US"/>
          </a:p>
        </p:txBody>
      </p:sp>
    </p:spTree>
    <p:extLst>
      <p:ext uri="{BB962C8B-B14F-4D97-AF65-F5344CB8AC3E}">
        <p14:creationId xmlns:p14="http://schemas.microsoft.com/office/powerpoint/2010/main" val="407990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3551016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209963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89176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1521173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756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3473223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459357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247247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91711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198762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66411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107924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187981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363897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427024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6126D9-46B9-477D-B7A0-1244C54AC1BD}" type="datetimeFigureOut">
              <a:rPr kumimoji="1" lang="ja-JP" altLang="en-US" smtClean="0"/>
              <a:t>2020/1/31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291697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6126D9-46B9-477D-B7A0-1244C54AC1BD}" type="datetimeFigureOut">
              <a:rPr kumimoji="1" lang="ja-JP" altLang="en-US" smtClean="0"/>
              <a:t>2020/1/31</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CBA7A93-3566-4FF9-96A4-F3DB9028EA25}" type="slidenum">
              <a:rPr kumimoji="1" lang="ja-JP" altLang="en-US" smtClean="0"/>
              <a:t>‹#›</a:t>
            </a:fld>
            <a:endParaRPr kumimoji="1" lang="ja-JP" altLang="en-US"/>
          </a:p>
        </p:txBody>
      </p:sp>
    </p:spTree>
    <p:extLst>
      <p:ext uri="{BB962C8B-B14F-4D97-AF65-F5344CB8AC3E}">
        <p14:creationId xmlns:p14="http://schemas.microsoft.com/office/powerpoint/2010/main" val="478160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699D10-03A3-4BE7-8F44-DEA7DBA2DCCE}"/>
              </a:ext>
            </a:extLst>
          </p:cNvPr>
          <p:cNvSpPr>
            <a:spLocks noGrp="1"/>
          </p:cNvSpPr>
          <p:nvPr>
            <p:ph type="ctrTitle"/>
          </p:nvPr>
        </p:nvSpPr>
        <p:spPr>
          <a:xfrm>
            <a:off x="1524000" y="242596"/>
            <a:ext cx="9144000" cy="2296983"/>
          </a:xfrm>
        </p:spPr>
        <p:txBody>
          <a:bodyPr/>
          <a:lstStyle/>
          <a:p>
            <a:r>
              <a:rPr kumimoji="1" lang="ja-JP" altLang="en-US" dirty="0">
                <a:ln w="0"/>
                <a:solidFill>
                  <a:schemeClr val="tx1"/>
                </a:solidFill>
                <a:effectLst>
                  <a:outerShdw blurRad="38100" dist="19050" dir="2700000" algn="tl" rotWithShape="0">
                    <a:schemeClr val="dk1">
                      <a:alpha val="40000"/>
                    </a:schemeClr>
                  </a:outerShdw>
                </a:effectLst>
                <a:latin typeface="+mn-ea"/>
                <a:ea typeface="+mn-ea"/>
              </a:rPr>
              <a:t>神戸中央山の会　</a:t>
            </a:r>
            <a:br>
              <a:rPr kumimoji="1" lang="en-US" altLang="ja-JP" dirty="0">
                <a:ln w="0"/>
                <a:solidFill>
                  <a:schemeClr val="tx1"/>
                </a:solidFill>
                <a:effectLst>
                  <a:outerShdw blurRad="38100" dist="19050" dir="2700000" algn="tl" rotWithShape="0">
                    <a:schemeClr val="dk1">
                      <a:alpha val="40000"/>
                    </a:schemeClr>
                  </a:outerShdw>
                </a:effectLst>
                <a:latin typeface="+mn-ea"/>
                <a:ea typeface="+mn-ea"/>
              </a:rPr>
            </a:br>
            <a:r>
              <a:rPr kumimoji="1" lang="ja-JP" altLang="en-US" dirty="0">
                <a:ln w="0"/>
                <a:solidFill>
                  <a:schemeClr val="tx1"/>
                </a:solidFill>
                <a:effectLst>
                  <a:outerShdw blurRad="38100" dist="19050" dir="2700000" algn="tl" rotWithShape="0">
                    <a:schemeClr val="dk1">
                      <a:alpha val="40000"/>
                    </a:schemeClr>
                  </a:outerShdw>
                </a:effectLst>
                <a:latin typeface="+mn-ea"/>
                <a:ea typeface="+mn-ea"/>
              </a:rPr>
              <a:t>安全対策部</a:t>
            </a:r>
          </a:p>
        </p:txBody>
      </p:sp>
      <p:sp>
        <p:nvSpPr>
          <p:cNvPr id="3" name="字幕 2">
            <a:extLst>
              <a:ext uri="{FF2B5EF4-FFF2-40B4-BE49-F238E27FC236}">
                <a16:creationId xmlns:a16="http://schemas.microsoft.com/office/drawing/2014/main" id="{33310521-7087-49BC-BC71-37A7B70A7B8C}"/>
              </a:ext>
            </a:extLst>
          </p:cNvPr>
          <p:cNvSpPr>
            <a:spLocks noGrp="1"/>
          </p:cNvSpPr>
          <p:nvPr>
            <p:ph type="subTitle" idx="1"/>
          </p:nvPr>
        </p:nvSpPr>
        <p:spPr>
          <a:xfrm>
            <a:off x="569222" y="3925786"/>
            <a:ext cx="8574778" cy="1096899"/>
          </a:xfrm>
        </p:spPr>
        <p:txBody>
          <a:bodyPr>
            <a:noAutofit/>
          </a:bodyPr>
          <a:lstStyle/>
          <a:p>
            <a:pPr algn="l"/>
            <a:r>
              <a:rPr lang="ja-JP" altLang="en-US" sz="7200" dirty="0">
                <a:solidFill>
                  <a:schemeClr val="tx1">
                    <a:lumMod val="85000"/>
                    <a:lumOff val="15000"/>
                  </a:schemeClr>
                </a:solidFill>
                <a:latin typeface="+mj-ea"/>
                <a:ea typeface="+mj-ea"/>
                <a:cs typeface="Aharoni" panose="020B0604020202020204" pitchFamily="2" charset="-79"/>
              </a:rPr>
              <a:t>無事、下山する為に</a:t>
            </a:r>
            <a:endParaRPr kumimoji="1" lang="en-US" altLang="ja-JP" sz="7200" dirty="0">
              <a:solidFill>
                <a:schemeClr val="tx1">
                  <a:lumMod val="85000"/>
                  <a:lumOff val="15000"/>
                </a:schemeClr>
              </a:solidFill>
              <a:latin typeface="+mj-ea"/>
              <a:ea typeface="+mj-ea"/>
              <a:cs typeface="Aharoni" panose="020B0604020202020204" pitchFamily="2" charset="-79"/>
            </a:endParaRPr>
          </a:p>
        </p:txBody>
      </p:sp>
    </p:spTree>
    <p:extLst>
      <p:ext uri="{BB962C8B-B14F-4D97-AF65-F5344CB8AC3E}">
        <p14:creationId xmlns:p14="http://schemas.microsoft.com/office/powerpoint/2010/main" val="3206163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3425A-867E-4272-B21A-D752BF7F6DF2}"/>
              </a:ext>
            </a:extLst>
          </p:cNvPr>
          <p:cNvSpPr>
            <a:spLocks noGrp="1"/>
          </p:cNvSpPr>
          <p:nvPr>
            <p:ph type="title"/>
          </p:nvPr>
        </p:nvSpPr>
        <p:spPr>
          <a:xfrm>
            <a:off x="1" y="6385169"/>
            <a:ext cx="12191998" cy="472831"/>
          </a:xfrm>
        </p:spPr>
        <p:txBody>
          <a:bodyPr>
            <a:normAutofit fontScale="90000"/>
          </a:bodyPr>
          <a:lstStyle/>
          <a:p>
            <a:pPr algn="ctr"/>
            <a:r>
              <a:rPr kumimoji="1" lang="ja-JP" altLang="en-US" dirty="0">
                <a:solidFill>
                  <a:schemeClr val="tx1"/>
                </a:solidFill>
              </a:rPr>
              <a:t>登山事故態様</a:t>
            </a:r>
          </a:p>
        </p:txBody>
      </p:sp>
      <p:pic>
        <p:nvPicPr>
          <p:cNvPr id="4" name="図 3" descr="スクリーンショットの画面&#10;&#10;自動的に生成された説明">
            <a:extLst>
              <a:ext uri="{FF2B5EF4-FFF2-40B4-BE49-F238E27FC236}">
                <a16:creationId xmlns:a16="http://schemas.microsoft.com/office/drawing/2014/main" id="{C8B759B5-16F2-4C9A-AED5-22E196F53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23"/>
            <a:ext cx="12191999" cy="6447692"/>
          </a:xfrm>
          <a:prstGeom prst="rect">
            <a:avLst/>
          </a:prstGeom>
        </p:spPr>
      </p:pic>
    </p:spTree>
    <p:extLst>
      <p:ext uri="{BB962C8B-B14F-4D97-AF65-F5344CB8AC3E}">
        <p14:creationId xmlns:p14="http://schemas.microsoft.com/office/powerpoint/2010/main" val="386653684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FF101E-4870-442B-8C7E-477CEFB216F9}"/>
              </a:ext>
            </a:extLst>
          </p:cNvPr>
          <p:cNvSpPr>
            <a:spLocks noGrp="1"/>
          </p:cNvSpPr>
          <p:nvPr>
            <p:ph type="title"/>
          </p:nvPr>
        </p:nvSpPr>
        <p:spPr>
          <a:xfrm>
            <a:off x="0" y="5411755"/>
            <a:ext cx="12191999" cy="1446245"/>
          </a:xfrm>
        </p:spPr>
        <p:txBody>
          <a:bodyPr/>
          <a:lstStyle/>
          <a:p>
            <a:endParaRPr kumimoji="1" lang="ja-JP" altLang="en-US" dirty="0"/>
          </a:p>
        </p:txBody>
      </p:sp>
      <p:pic>
        <p:nvPicPr>
          <p:cNvPr id="4" name="図 3" descr="テキスト, 記号 が含まれている画像&#10;&#10;自動的に生成された説明">
            <a:extLst>
              <a:ext uri="{FF2B5EF4-FFF2-40B4-BE49-F238E27FC236}">
                <a16:creationId xmlns:a16="http://schemas.microsoft.com/office/drawing/2014/main" id="{D79DD31F-D39B-4492-94CB-482268765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10"/>
            <a:ext cx="12192000" cy="6844189"/>
          </a:xfrm>
          <a:prstGeom prst="rect">
            <a:avLst/>
          </a:prstGeom>
        </p:spPr>
      </p:pic>
    </p:spTree>
    <p:extLst>
      <p:ext uri="{BB962C8B-B14F-4D97-AF65-F5344CB8AC3E}">
        <p14:creationId xmlns:p14="http://schemas.microsoft.com/office/powerpoint/2010/main" val="3207217304"/>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602048-3359-4F9D-AD6C-7D9729B89CCE}"/>
              </a:ext>
            </a:extLst>
          </p:cNvPr>
          <p:cNvSpPr>
            <a:spLocks noGrp="1"/>
          </p:cNvSpPr>
          <p:nvPr>
            <p:ph type="title"/>
          </p:nvPr>
        </p:nvSpPr>
        <p:spPr>
          <a:xfrm>
            <a:off x="2842036" y="5537200"/>
            <a:ext cx="8596668" cy="1320800"/>
          </a:xfrm>
        </p:spPr>
        <p:txBody>
          <a:bodyPr/>
          <a:lstStyle/>
          <a:p>
            <a:endParaRPr kumimoji="1" lang="ja-JP" altLang="en-US" dirty="0"/>
          </a:p>
        </p:txBody>
      </p:sp>
      <p:pic>
        <p:nvPicPr>
          <p:cNvPr id="4" name="図 3" descr="テキスト, 地図, スクリーンショット, 大きい が含まれている画像&#10;&#10;自動的に生成された説明">
            <a:extLst>
              <a:ext uri="{FF2B5EF4-FFF2-40B4-BE49-F238E27FC236}">
                <a16:creationId xmlns:a16="http://schemas.microsoft.com/office/drawing/2014/main" id="{A9BDE327-4908-40FD-8F2A-3319937EF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10"/>
            <a:ext cx="12192000" cy="6941881"/>
          </a:xfrm>
          <a:prstGeom prst="rect">
            <a:avLst/>
          </a:prstGeom>
        </p:spPr>
      </p:pic>
    </p:spTree>
    <p:extLst>
      <p:ext uri="{BB962C8B-B14F-4D97-AF65-F5344CB8AC3E}">
        <p14:creationId xmlns:p14="http://schemas.microsoft.com/office/powerpoint/2010/main" val="412554854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3470F-AD01-4ABB-9BC5-A74BA5C8E912}"/>
              </a:ext>
            </a:extLst>
          </p:cNvPr>
          <p:cNvSpPr>
            <a:spLocks noGrp="1"/>
          </p:cNvSpPr>
          <p:nvPr>
            <p:ph type="title"/>
          </p:nvPr>
        </p:nvSpPr>
        <p:spPr>
          <a:xfrm>
            <a:off x="552288" y="1172307"/>
            <a:ext cx="8596668" cy="5585927"/>
          </a:xfrm>
        </p:spPr>
        <p:txBody>
          <a:bodyPr>
            <a:normAutofit/>
          </a:bodyPr>
          <a:lstStyle/>
          <a:p>
            <a:r>
              <a:rPr kumimoji="1" lang="ja-JP" altLang="en-US" sz="4000" dirty="0">
                <a:solidFill>
                  <a:schemeClr val="tx1">
                    <a:lumMod val="85000"/>
                    <a:lumOff val="15000"/>
                  </a:schemeClr>
                </a:solidFill>
              </a:rPr>
              <a:t>１．昨年の事故・ヒヤリハット</a:t>
            </a:r>
            <a:br>
              <a:rPr kumimoji="1" lang="en-US" altLang="ja-JP" sz="4000" dirty="0">
                <a:solidFill>
                  <a:schemeClr val="tx1">
                    <a:lumMod val="85000"/>
                    <a:lumOff val="15000"/>
                  </a:schemeClr>
                </a:solidFill>
              </a:rPr>
            </a:br>
            <a:br>
              <a:rPr kumimoji="1" lang="en-US" altLang="ja-JP" sz="4000" dirty="0">
                <a:solidFill>
                  <a:schemeClr val="tx1">
                    <a:lumMod val="85000"/>
                    <a:lumOff val="15000"/>
                  </a:schemeClr>
                </a:solidFill>
              </a:rPr>
            </a:br>
            <a:r>
              <a:rPr kumimoji="1" lang="ja-JP" altLang="en-US" sz="4000" dirty="0">
                <a:solidFill>
                  <a:schemeClr val="tx1">
                    <a:lumMod val="85000"/>
                    <a:lumOff val="15000"/>
                  </a:schemeClr>
                </a:solidFill>
              </a:rPr>
              <a:t>２．</a:t>
            </a:r>
            <a:r>
              <a:rPr lang="ja-JP" altLang="en-US" sz="4000" dirty="0">
                <a:solidFill>
                  <a:schemeClr val="tx1">
                    <a:lumMod val="85000"/>
                    <a:lumOff val="15000"/>
                  </a:schemeClr>
                </a:solidFill>
              </a:rPr>
              <a:t>山岳事故データ</a:t>
            </a:r>
            <a:br>
              <a:rPr lang="en-US" altLang="ja-JP" sz="4000" dirty="0">
                <a:solidFill>
                  <a:schemeClr val="tx1">
                    <a:lumMod val="85000"/>
                    <a:lumOff val="15000"/>
                  </a:schemeClr>
                </a:solidFill>
              </a:rPr>
            </a:br>
            <a:br>
              <a:rPr lang="en-US" altLang="ja-JP" sz="4000" dirty="0">
                <a:solidFill>
                  <a:schemeClr val="tx1">
                    <a:lumMod val="85000"/>
                    <a:lumOff val="15000"/>
                  </a:schemeClr>
                </a:solidFill>
              </a:rPr>
            </a:br>
            <a:r>
              <a:rPr lang="ja-JP" altLang="en-US" sz="4000" dirty="0">
                <a:solidFill>
                  <a:schemeClr val="tx1">
                    <a:lumMod val="85000"/>
                    <a:lumOff val="15000"/>
                  </a:schemeClr>
                </a:solidFill>
              </a:rPr>
              <a:t>３．事故予防策</a:t>
            </a:r>
            <a:br>
              <a:rPr lang="en-US" altLang="ja-JP" sz="4000" dirty="0">
                <a:solidFill>
                  <a:schemeClr val="tx1">
                    <a:lumMod val="85000"/>
                    <a:lumOff val="15000"/>
                  </a:schemeClr>
                </a:solidFill>
              </a:rPr>
            </a:br>
            <a:br>
              <a:rPr lang="en-US" altLang="ja-JP" sz="4000" dirty="0">
                <a:solidFill>
                  <a:schemeClr val="tx1">
                    <a:lumMod val="85000"/>
                    <a:lumOff val="15000"/>
                  </a:schemeClr>
                </a:solidFill>
              </a:rPr>
            </a:br>
            <a:r>
              <a:rPr lang="ja-JP" altLang="en-US" sz="4000" dirty="0">
                <a:solidFill>
                  <a:schemeClr val="tx1">
                    <a:lumMod val="85000"/>
                    <a:lumOff val="15000"/>
                  </a:schemeClr>
                </a:solidFill>
              </a:rPr>
              <a:t>４．事故が起きてしまったら・・・</a:t>
            </a:r>
            <a:endParaRPr kumimoji="1" lang="ja-JP" altLang="en-US" sz="4000" dirty="0">
              <a:solidFill>
                <a:schemeClr val="tx1">
                  <a:lumMod val="85000"/>
                  <a:lumOff val="15000"/>
                </a:schemeClr>
              </a:solidFill>
            </a:endParaRPr>
          </a:p>
        </p:txBody>
      </p:sp>
    </p:spTree>
    <p:extLst>
      <p:ext uri="{BB962C8B-B14F-4D97-AF65-F5344CB8AC3E}">
        <p14:creationId xmlns:p14="http://schemas.microsoft.com/office/powerpoint/2010/main" val="384444867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6E54D8-EADA-47D3-9A9D-ADAC76954E0D}"/>
              </a:ext>
            </a:extLst>
          </p:cNvPr>
          <p:cNvSpPr>
            <a:spLocks noGrp="1"/>
          </p:cNvSpPr>
          <p:nvPr>
            <p:ph type="title"/>
          </p:nvPr>
        </p:nvSpPr>
        <p:spPr>
          <a:xfrm>
            <a:off x="1013237" y="6270170"/>
            <a:ext cx="8596668" cy="587829"/>
          </a:xfrm>
        </p:spPr>
        <p:txBody>
          <a:bodyPr>
            <a:normAutofit fontScale="90000"/>
          </a:bodyPr>
          <a:lstStyle/>
          <a:p>
            <a:endParaRPr kumimoji="1" lang="ja-JP" altLang="en-US" dirty="0"/>
          </a:p>
        </p:txBody>
      </p:sp>
      <p:pic>
        <p:nvPicPr>
          <p:cNvPr id="4" name="図 3" descr="挿絵 が含まれている画像&#10;&#10;自動的に生成された説明">
            <a:extLst>
              <a:ext uri="{FF2B5EF4-FFF2-40B4-BE49-F238E27FC236}">
                <a16:creationId xmlns:a16="http://schemas.microsoft.com/office/drawing/2014/main" id="{D6BB1949-66E0-4176-B06D-16B0BE375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8"/>
          </a:xfrm>
          <a:prstGeom prst="rect">
            <a:avLst/>
          </a:prstGeom>
        </p:spPr>
      </p:pic>
    </p:spTree>
    <p:extLst>
      <p:ext uri="{BB962C8B-B14F-4D97-AF65-F5344CB8AC3E}">
        <p14:creationId xmlns:p14="http://schemas.microsoft.com/office/powerpoint/2010/main" val="388275307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C149C4-41E0-4181-BC4C-93D1B0B68898}"/>
              </a:ext>
            </a:extLst>
          </p:cNvPr>
          <p:cNvSpPr>
            <a:spLocks noGrp="1"/>
          </p:cNvSpPr>
          <p:nvPr>
            <p:ph type="title"/>
          </p:nvPr>
        </p:nvSpPr>
        <p:spPr/>
        <p:txBody>
          <a:bodyPr/>
          <a:lstStyle/>
          <a:p>
            <a:endParaRPr kumimoji="1" lang="ja-JP" altLang="en-US" dirty="0"/>
          </a:p>
        </p:txBody>
      </p:sp>
      <p:pic>
        <p:nvPicPr>
          <p:cNvPr id="4" name="図 3" descr="地図のスクリーンショットの画面&#10;&#10;自動的に生成された説明">
            <a:extLst>
              <a:ext uri="{FF2B5EF4-FFF2-40B4-BE49-F238E27FC236}">
                <a16:creationId xmlns:a16="http://schemas.microsoft.com/office/drawing/2014/main" id="{B25A9762-26E8-405F-AA3D-173AE8227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5747757"/>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8BEE68-D6F7-4E06-A4FB-55AE14997D59}"/>
              </a:ext>
            </a:extLst>
          </p:cNvPr>
          <p:cNvSpPr>
            <a:spLocks noGrp="1"/>
          </p:cNvSpPr>
          <p:nvPr>
            <p:ph type="title"/>
          </p:nvPr>
        </p:nvSpPr>
        <p:spPr>
          <a:xfrm>
            <a:off x="289169" y="226646"/>
            <a:ext cx="11660553" cy="6533662"/>
          </a:xfrm>
        </p:spPr>
        <p:txBody>
          <a:bodyPr>
            <a:normAutofit fontScale="90000"/>
          </a:bodyPr>
          <a:lstStyle/>
          <a:p>
            <a:r>
              <a:rPr lang="ja-JP" altLang="en-US" sz="4000" dirty="0">
                <a:solidFill>
                  <a:schemeClr val="tx1"/>
                </a:solidFill>
              </a:rPr>
              <a:t>チーフリーダー</a:t>
            </a:r>
            <a:r>
              <a:rPr kumimoji="1" lang="en-US" altLang="ja-JP" sz="4000" dirty="0">
                <a:solidFill>
                  <a:schemeClr val="tx1"/>
                </a:solidFill>
              </a:rPr>
              <a:t>.</a:t>
            </a:r>
            <a:r>
              <a:rPr kumimoji="1" lang="ja-JP" altLang="en-US" sz="4000" dirty="0">
                <a:solidFill>
                  <a:schemeClr val="tx1"/>
                </a:solidFill>
              </a:rPr>
              <a:t>サブリーダー</a:t>
            </a:r>
            <a:br>
              <a:rPr kumimoji="1" lang="en-US" altLang="ja-JP" dirty="0">
                <a:solidFill>
                  <a:schemeClr val="tx1"/>
                </a:solidFill>
              </a:rPr>
            </a:br>
            <a:br>
              <a:rPr kumimoji="1" lang="en-US" altLang="ja-JP" dirty="0">
                <a:solidFill>
                  <a:schemeClr val="tx1"/>
                </a:solidFill>
              </a:rPr>
            </a:br>
            <a:r>
              <a:rPr kumimoji="1" lang="ja-JP" altLang="en-US" dirty="0">
                <a:solidFill>
                  <a:schemeClr val="tx1"/>
                </a:solidFill>
              </a:rPr>
              <a:t>・</a:t>
            </a:r>
            <a:r>
              <a:rPr kumimoji="1" lang="en-US" altLang="ja-JP" dirty="0">
                <a:solidFill>
                  <a:schemeClr val="tx1"/>
                </a:solidFill>
              </a:rPr>
              <a:t>KY</a:t>
            </a:r>
            <a:br>
              <a:rPr kumimoji="1" lang="en-US" altLang="ja-JP" dirty="0">
                <a:solidFill>
                  <a:schemeClr val="tx1"/>
                </a:solidFill>
              </a:rPr>
            </a:br>
            <a:r>
              <a:rPr kumimoji="1" lang="ja-JP" altLang="en-US" dirty="0">
                <a:solidFill>
                  <a:schemeClr val="tx1"/>
                </a:solidFill>
              </a:rPr>
              <a:t>・</a:t>
            </a:r>
            <a:r>
              <a:rPr lang="ja-JP" altLang="en-US" dirty="0">
                <a:solidFill>
                  <a:schemeClr val="tx1"/>
                </a:solidFill>
              </a:rPr>
              <a:t>準備体操</a:t>
            </a:r>
            <a:br>
              <a:rPr lang="en-US" altLang="ja-JP" dirty="0">
                <a:solidFill>
                  <a:schemeClr val="tx1"/>
                </a:solidFill>
              </a:rPr>
            </a:br>
            <a:r>
              <a:rPr lang="ja-JP" altLang="en-US" dirty="0">
                <a:solidFill>
                  <a:schemeClr val="tx1"/>
                </a:solidFill>
              </a:rPr>
              <a:t>・パーティを分けない</a:t>
            </a:r>
            <a:br>
              <a:rPr lang="en-US" altLang="ja-JP" dirty="0">
                <a:solidFill>
                  <a:schemeClr val="tx1"/>
                </a:solidFill>
              </a:rPr>
            </a:br>
            <a:r>
              <a:rPr lang="ja-JP" altLang="en-US" dirty="0">
                <a:solidFill>
                  <a:schemeClr val="tx1"/>
                </a:solidFill>
              </a:rPr>
              <a:t>・下山時の注意喚起</a:t>
            </a:r>
            <a:br>
              <a:rPr lang="en-US" altLang="ja-JP" dirty="0">
                <a:solidFill>
                  <a:schemeClr val="tx1"/>
                </a:solidFill>
              </a:rPr>
            </a:br>
            <a:br>
              <a:rPr lang="en-US" altLang="ja-JP" dirty="0">
                <a:solidFill>
                  <a:schemeClr val="tx1"/>
                </a:solidFill>
              </a:rPr>
            </a:br>
            <a:r>
              <a:rPr lang="ja-JP" altLang="en-US" sz="4000" dirty="0">
                <a:solidFill>
                  <a:schemeClr val="tx1"/>
                </a:solidFill>
              </a:rPr>
              <a:t>パーティメンバー</a:t>
            </a:r>
            <a:br>
              <a:rPr lang="en-US" altLang="ja-JP" dirty="0">
                <a:solidFill>
                  <a:schemeClr val="tx1"/>
                </a:solidFill>
              </a:rPr>
            </a:br>
            <a:br>
              <a:rPr lang="en-US" altLang="ja-JP" dirty="0">
                <a:solidFill>
                  <a:schemeClr val="tx1"/>
                </a:solidFill>
              </a:rPr>
            </a:br>
            <a:r>
              <a:rPr lang="ja-JP" altLang="en-US" dirty="0">
                <a:solidFill>
                  <a:schemeClr val="tx1"/>
                </a:solidFill>
              </a:rPr>
              <a:t>・パーティから離れない</a:t>
            </a:r>
            <a:br>
              <a:rPr lang="en-US" altLang="ja-JP" dirty="0">
                <a:solidFill>
                  <a:schemeClr val="tx1"/>
                </a:solidFill>
              </a:rPr>
            </a:br>
            <a:r>
              <a:rPr lang="ja-JP" altLang="en-US" dirty="0">
                <a:solidFill>
                  <a:schemeClr val="tx1"/>
                </a:solidFill>
              </a:rPr>
              <a:t>・下りでの足運びに気を付ける</a:t>
            </a:r>
            <a:br>
              <a:rPr lang="en-US" altLang="ja-JP" dirty="0">
                <a:solidFill>
                  <a:schemeClr val="tx1"/>
                </a:solidFill>
              </a:rPr>
            </a:br>
            <a:r>
              <a:rPr lang="ja-JP" altLang="en-US" dirty="0">
                <a:solidFill>
                  <a:schemeClr val="tx1"/>
                </a:solidFill>
              </a:rPr>
              <a:t>・リーダーの言うことに聞く耳を持つ</a:t>
            </a:r>
            <a:endParaRPr kumimoji="1" lang="ja-JP" altLang="en-US" dirty="0">
              <a:solidFill>
                <a:schemeClr val="tx1"/>
              </a:solidFill>
            </a:endParaRPr>
          </a:p>
        </p:txBody>
      </p:sp>
    </p:spTree>
    <p:extLst>
      <p:ext uri="{BB962C8B-B14F-4D97-AF65-F5344CB8AC3E}">
        <p14:creationId xmlns:p14="http://schemas.microsoft.com/office/powerpoint/2010/main" val="389581989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3470F-AD01-4ABB-9BC5-A74BA5C8E912}"/>
              </a:ext>
            </a:extLst>
          </p:cNvPr>
          <p:cNvSpPr>
            <a:spLocks noGrp="1"/>
          </p:cNvSpPr>
          <p:nvPr>
            <p:ph type="title"/>
          </p:nvPr>
        </p:nvSpPr>
        <p:spPr>
          <a:xfrm>
            <a:off x="552288" y="1172307"/>
            <a:ext cx="8596668" cy="5585927"/>
          </a:xfrm>
        </p:spPr>
        <p:txBody>
          <a:bodyPr>
            <a:normAutofit/>
          </a:bodyPr>
          <a:lstStyle/>
          <a:p>
            <a:r>
              <a:rPr kumimoji="1" lang="ja-JP" altLang="en-US" sz="4000" dirty="0">
                <a:solidFill>
                  <a:schemeClr val="tx1">
                    <a:lumMod val="85000"/>
                    <a:lumOff val="15000"/>
                  </a:schemeClr>
                </a:solidFill>
              </a:rPr>
              <a:t>１．昨年の事故・ヒヤリハット</a:t>
            </a:r>
            <a:br>
              <a:rPr kumimoji="1" lang="en-US" altLang="ja-JP" sz="4000" dirty="0">
                <a:solidFill>
                  <a:schemeClr val="tx1">
                    <a:lumMod val="85000"/>
                    <a:lumOff val="15000"/>
                  </a:schemeClr>
                </a:solidFill>
              </a:rPr>
            </a:br>
            <a:br>
              <a:rPr kumimoji="1" lang="en-US" altLang="ja-JP" sz="4000" dirty="0">
                <a:solidFill>
                  <a:schemeClr val="tx1">
                    <a:lumMod val="85000"/>
                    <a:lumOff val="15000"/>
                  </a:schemeClr>
                </a:solidFill>
              </a:rPr>
            </a:br>
            <a:r>
              <a:rPr kumimoji="1" lang="ja-JP" altLang="en-US" sz="4000" dirty="0">
                <a:solidFill>
                  <a:schemeClr val="tx1">
                    <a:lumMod val="85000"/>
                    <a:lumOff val="15000"/>
                  </a:schemeClr>
                </a:solidFill>
              </a:rPr>
              <a:t>２．</a:t>
            </a:r>
            <a:r>
              <a:rPr lang="ja-JP" altLang="en-US" sz="4000" dirty="0">
                <a:solidFill>
                  <a:schemeClr val="tx1">
                    <a:lumMod val="85000"/>
                    <a:lumOff val="15000"/>
                  </a:schemeClr>
                </a:solidFill>
              </a:rPr>
              <a:t>山岳事故データ</a:t>
            </a:r>
            <a:br>
              <a:rPr lang="en-US" altLang="ja-JP" sz="4000" dirty="0">
                <a:solidFill>
                  <a:schemeClr val="tx1">
                    <a:lumMod val="85000"/>
                    <a:lumOff val="15000"/>
                  </a:schemeClr>
                </a:solidFill>
              </a:rPr>
            </a:br>
            <a:br>
              <a:rPr lang="en-US" altLang="ja-JP" sz="4000" dirty="0">
                <a:solidFill>
                  <a:schemeClr val="tx1">
                    <a:lumMod val="85000"/>
                    <a:lumOff val="15000"/>
                  </a:schemeClr>
                </a:solidFill>
              </a:rPr>
            </a:br>
            <a:r>
              <a:rPr lang="ja-JP" altLang="en-US" sz="4000" dirty="0">
                <a:solidFill>
                  <a:schemeClr val="tx1">
                    <a:lumMod val="85000"/>
                    <a:lumOff val="15000"/>
                  </a:schemeClr>
                </a:solidFill>
              </a:rPr>
              <a:t>３．事故予防策</a:t>
            </a:r>
            <a:br>
              <a:rPr lang="en-US" altLang="ja-JP" sz="4000" dirty="0">
                <a:solidFill>
                  <a:schemeClr val="tx1">
                    <a:lumMod val="85000"/>
                    <a:lumOff val="15000"/>
                  </a:schemeClr>
                </a:solidFill>
              </a:rPr>
            </a:br>
            <a:br>
              <a:rPr lang="en-US" altLang="ja-JP" sz="4000" dirty="0">
                <a:solidFill>
                  <a:schemeClr val="tx1">
                    <a:lumMod val="85000"/>
                    <a:lumOff val="15000"/>
                  </a:schemeClr>
                </a:solidFill>
              </a:rPr>
            </a:br>
            <a:r>
              <a:rPr lang="ja-JP" altLang="en-US" sz="4000" dirty="0">
                <a:solidFill>
                  <a:schemeClr val="tx1">
                    <a:lumMod val="85000"/>
                    <a:lumOff val="15000"/>
                  </a:schemeClr>
                </a:solidFill>
              </a:rPr>
              <a:t>４．事故が起きてしまったら・・・</a:t>
            </a:r>
            <a:endParaRPr kumimoji="1" lang="ja-JP" altLang="en-US" sz="4000" dirty="0">
              <a:solidFill>
                <a:schemeClr val="tx1">
                  <a:lumMod val="85000"/>
                  <a:lumOff val="15000"/>
                </a:schemeClr>
              </a:solidFill>
            </a:endParaRPr>
          </a:p>
        </p:txBody>
      </p:sp>
    </p:spTree>
    <p:extLst>
      <p:ext uri="{BB962C8B-B14F-4D97-AF65-F5344CB8AC3E}">
        <p14:creationId xmlns:p14="http://schemas.microsoft.com/office/powerpoint/2010/main" val="1193487458"/>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943D63-A489-4EA8-9E49-EF45443D9B5C}"/>
              </a:ext>
            </a:extLst>
          </p:cNvPr>
          <p:cNvSpPr>
            <a:spLocks noGrp="1"/>
          </p:cNvSpPr>
          <p:nvPr>
            <p:ph type="title"/>
          </p:nvPr>
        </p:nvSpPr>
        <p:spPr>
          <a:xfrm>
            <a:off x="677334" y="609600"/>
            <a:ext cx="8596668" cy="5799016"/>
          </a:xfrm>
        </p:spPr>
        <p:txBody>
          <a:bodyPr/>
          <a:lstStyle/>
          <a:p>
            <a:br>
              <a:rPr kumimoji="1" lang="en-US" altLang="ja-JP" dirty="0"/>
            </a:br>
            <a:r>
              <a:rPr kumimoji="1" lang="ja-JP" altLang="en-US" dirty="0">
                <a:solidFill>
                  <a:schemeClr val="tx1"/>
                </a:solidFill>
              </a:rPr>
              <a:t>近畿ブロック　搬出訓練　</a:t>
            </a:r>
            <a:r>
              <a:rPr kumimoji="1" lang="en-US" altLang="ja-JP" dirty="0">
                <a:solidFill>
                  <a:schemeClr val="tx1"/>
                </a:solidFill>
              </a:rPr>
              <a:t>5/5(</a:t>
            </a:r>
            <a:r>
              <a:rPr kumimoji="1" lang="ja-JP" altLang="en-US" dirty="0">
                <a:solidFill>
                  <a:schemeClr val="tx1"/>
                </a:solidFill>
              </a:rPr>
              <a:t>日</a:t>
            </a:r>
            <a:r>
              <a:rPr kumimoji="1" lang="en-US" altLang="ja-JP" dirty="0">
                <a:solidFill>
                  <a:schemeClr val="tx1"/>
                </a:solidFill>
              </a:rPr>
              <a:t>)</a:t>
            </a:r>
            <a:br>
              <a:rPr kumimoji="1" lang="en-US" altLang="ja-JP" dirty="0">
                <a:solidFill>
                  <a:schemeClr val="tx1"/>
                </a:solidFill>
              </a:rPr>
            </a:br>
            <a:br>
              <a:rPr kumimoji="1" lang="en-US" altLang="ja-JP" dirty="0">
                <a:solidFill>
                  <a:schemeClr val="tx1"/>
                </a:solidFill>
              </a:rPr>
            </a:br>
            <a:r>
              <a:rPr lang="ja-JP" altLang="en-US" dirty="0">
                <a:solidFill>
                  <a:schemeClr val="tx1"/>
                </a:solidFill>
              </a:rPr>
              <a:t>救助隊セルフレスキュー　</a:t>
            </a:r>
            <a:r>
              <a:rPr lang="en-US" altLang="ja-JP" dirty="0">
                <a:solidFill>
                  <a:schemeClr val="tx1"/>
                </a:solidFill>
              </a:rPr>
              <a:t>4/17(</a:t>
            </a:r>
            <a:r>
              <a:rPr lang="ja-JP" altLang="en-US" dirty="0">
                <a:solidFill>
                  <a:schemeClr val="tx1"/>
                </a:solidFill>
              </a:rPr>
              <a:t>日</a:t>
            </a:r>
            <a:r>
              <a:rPr lang="en-US" altLang="ja-JP" dirty="0">
                <a:solidFill>
                  <a:schemeClr val="tx1"/>
                </a:solidFill>
              </a:rPr>
              <a:t>)</a:t>
            </a:r>
            <a:br>
              <a:rPr lang="en-US" altLang="ja-JP" dirty="0">
                <a:solidFill>
                  <a:schemeClr val="tx1"/>
                </a:solidFill>
              </a:rPr>
            </a:br>
            <a:br>
              <a:rPr lang="en-US" altLang="ja-JP" dirty="0">
                <a:solidFill>
                  <a:schemeClr val="tx1"/>
                </a:solidFill>
              </a:rPr>
            </a:br>
            <a:r>
              <a:rPr lang="ja-JP" altLang="en-US" dirty="0">
                <a:solidFill>
                  <a:schemeClr val="tx1"/>
                </a:solidFill>
              </a:rPr>
              <a:t>会のセルフレスキュー　　</a:t>
            </a:r>
            <a:r>
              <a:rPr lang="en-US" altLang="ja-JP" dirty="0">
                <a:solidFill>
                  <a:schemeClr val="tx1"/>
                </a:solidFill>
              </a:rPr>
              <a:t>5/23(</a:t>
            </a:r>
            <a:r>
              <a:rPr lang="ja-JP" altLang="en-US" dirty="0">
                <a:solidFill>
                  <a:schemeClr val="tx1"/>
                </a:solidFill>
              </a:rPr>
              <a:t>日</a:t>
            </a:r>
            <a:r>
              <a:rPr lang="en-US" altLang="ja-JP" dirty="0">
                <a:solidFill>
                  <a:schemeClr val="tx1"/>
                </a:solidFill>
              </a:rPr>
              <a:t>)</a:t>
            </a:r>
            <a:br>
              <a:rPr lang="en-US" altLang="ja-JP" dirty="0">
                <a:solidFill>
                  <a:schemeClr val="tx1"/>
                </a:solidFill>
              </a:rPr>
            </a:br>
            <a:br>
              <a:rPr lang="en-US" altLang="ja-JP" dirty="0">
                <a:solidFill>
                  <a:schemeClr val="tx1"/>
                </a:solidFill>
              </a:rPr>
            </a:br>
            <a:r>
              <a:rPr lang="ja-JP" altLang="en-US" dirty="0">
                <a:solidFill>
                  <a:schemeClr val="tx1"/>
                </a:solidFill>
              </a:rPr>
              <a:t>県連　山での応急手当       </a:t>
            </a:r>
            <a:r>
              <a:rPr lang="en-US" altLang="ja-JP" dirty="0">
                <a:solidFill>
                  <a:schemeClr val="tx1"/>
                </a:solidFill>
              </a:rPr>
              <a:t>7</a:t>
            </a:r>
            <a:r>
              <a:rPr lang="ja-JP" altLang="en-US" dirty="0">
                <a:solidFill>
                  <a:schemeClr val="tx1"/>
                </a:solidFill>
              </a:rPr>
              <a:t>月</a:t>
            </a:r>
            <a:endParaRPr kumimoji="1" lang="ja-JP" altLang="en-US" dirty="0">
              <a:solidFill>
                <a:schemeClr val="tx1"/>
              </a:solidFill>
            </a:endParaRPr>
          </a:p>
        </p:txBody>
      </p:sp>
    </p:spTree>
    <p:extLst>
      <p:ext uri="{BB962C8B-B14F-4D97-AF65-F5344CB8AC3E}">
        <p14:creationId xmlns:p14="http://schemas.microsoft.com/office/powerpoint/2010/main" val="1958050275"/>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A9A34-A028-467E-A501-01E91B48681A}"/>
              </a:ext>
            </a:extLst>
          </p:cNvPr>
          <p:cNvSpPr>
            <a:spLocks noGrp="1"/>
          </p:cNvSpPr>
          <p:nvPr>
            <p:ph type="title"/>
          </p:nvPr>
        </p:nvSpPr>
        <p:spPr>
          <a:xfrm>
            <a:off x="849272" y="5537200"/>
            <a:ext cx="8596668" cy="1320800"/>
          </a:xfrm>
        </p:spPr>
        <p:txBody>
          <a:bodyPr/>
          <a:lstStyle/>
          <a:p>
            <a:endParaRPr kumimoji="1" lang="ja-JP" altLang="en-US" dirty="0"/>
          </a:p>
        </p:txBody>
      </p:sp>
      <p:pic>
        <p:nvPicPr>
          <p:cNvPr id="4" name="図 3" descr="スクリーンショットの画面&#10;&#10;自動的に生成された説明">
            <a:extLst>
              <a:ext uri="{FF2B5EF4-FFF2-40B4-BE49-F238E27FC236}">
                <a16:creationId xmlns:a16="http://schemas.microsoft.com/office/drawing/2014/main" id="{48F030B6-20A7-4067-AA0D-FC1FAE48A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7539248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3470F-AD01-4ABB-9BC5-A74BA5C8E912}"/>
              </a:ext>
            </a:extLst>
          </p:cNvPr>
          <p:cNvSpPr>
            <a:spLocks noGrp="1"/>
          </p:cNvSpPr>
          <p:nvPr>
            <p:ph type="title"/>
          </p:nvPr>
        </p:nvSpPr>
        <p:spPr>
          <a:xfrm>
            <a:off x="552288" y="1172307"/>
            <a:ext cx="8596668" cy="5585927"/>
          </a:xfrm>
        </p:spPr>
        <p:txBody>
          <a:bodyPr>
            <a:normAutofit/>
          </a:bodyPr>
          <a:lstStyle/>
          <a:p>
            <a:r>
              <a:rPr kumimoji="1" lang="ja-JP" altLang="en-US" sz="4000" dirty="0">
                <a:solidFill>
                  <a:schemeClr val="tx1">
                    <a:lumMod val="85000"/>
                    <a:lumOff val="15000"/>
                  </a:schemeClr>
                </a:solidFill>
              </a:rPr>
              <a:t>１．昨年の事故・ヒヤリハット</a:t>
            </a:r>
            <a:br>
              <a:rPr kumimoji="1" lang="en-US" altLang="ja-JP" sz="4000" dirty="0">
                <a:solidFill>
                  <a:schemeClr val="tx1">
                    <a:lumMod val="85000"/>
                    <a:lumOff val="15000"/>
                  </a:schemeClr>
                </a:solidFill>
              </a:rPr>
            </a:br>
            <a:br>
              <a:rPr kumimoji="1" lang="en-US" altLang="ja-JP" sz="4000" dirty="0">
                <a:solidFill>
                  <a:schemeClr val="tx1">
                    <a:lumMod val="85000"/>
                    <a:lumOff val="15000"/>
                  </a:schemeClr>
                </a:solidFill>
              </a:rPr>
            </a:br>
            <a:r>
              <a:rPr kumimoji="1" lang="ja-JP" altLang="en-US" sz="4000" dirty="0">
                <a:solidFill>
                  <a:schemeClr val="tx1">
                    <a:lumMod val="85000"/>
                    <a:lumOff val="15000"/>
                  </a:schemeClr>
                </a:solidFill>
              </a:rPr>
              <a:t>２．</a:t>
            </a:r>
            <a:r>
              <a:rPr lang="ja-JP" altLang="en-US" sz="4000" dirty="0">
                <a:solidFill>
                  <a:schemeClr val="tx1">
                    <a:lumMod val="85000"/>
                    <a:lumOff val="15000"/>
                  </a:schemeClr>
                </a:solidFill>
              </a:rPr>
              <a:t>山岳事故データ</a:t>
            </a:r>
            <a:br>
              <a:rPr lang="en-US" altLang="ja-JP" sz="4000" dirty="0">
                <a:solidFill>
                  <a:schemeClr val="tx1">
                    <a:lumMod val="85000"/>
                    <a:lumOff val="15000"/>
                  </a:schemeClr>
                </a:solidFill>
              </a:rPr>
            </a:br>
            <a:br>
              <a:rPr lang="en-US" altLang="ja-JP" sz="4000" dirty="0">
                <a:solidFill>
                  <a:schemeClr val="tx1">
                    <a:lumMod val="85000"/>
                    <a:lumOff val="15000"/>
                  </a:schemeClr>
                </a:solidFill>
              </a:rPr>
            </a:br>
            <a:r>
              <a:rPr lang="ja-JP" altLang="en-US" sz="4000" dirty="0">
                <a:solidFill>
                  <a:schemeClr val="tx1">
                    <a:lumMod val="85000"/>
                    <a:lumOff val="15000"/>
                  </a:schemeClr>
                </a:solidFill>
              </a:rPr>
              <a:t>３．事故予防策</a:t>
            </a:r>
            <a:br>
              <a:rPr lang="en-US" altLang="ja-JP" sz="4000" dirty="0">
                <a:solidFill>
                  <a:schemeClr val="tx1">
                    <a:lumMod val="85000"/>
                    <a:lumOff val="15000"/>
                  </a:schemeClr>
                </a:solidFill>
              </a:rPr>
            </a:br>
            <a:br>
              <a:rPr lang="en-US" altLang="ja-JP" sz="4000" dirty="0">
                <a:solidFill>
                  <a:schemeClr val="tx1">
                    <a:lumMod val="85000"/>
                    <a:lumOff val="15000"/>
                  </a:schemeClr>
                </a:solidFill>
              </a:rPr>
            </a:br>
            <a:r>
              <a:rPr lang="ja-JP" altLang="en-US" sz="4000" dirty="0">
                <a:solidFill>
                  <a:schemeClr val="tx1">
                    <a:lumMod val="85000"/>
                    <a:lumOff val="15000"/>
                  </a:schemeClr>
                </a:solidFill>
              </a:rPr>
              <a:t>４．事故が起きてしまったら・・・</a:t>
            </a:r>
            <a:endParaRPr kumimoji="1" lang="ja-JP" altLang="en-US" sz="4000" dirty="0">
              <a:solidFill>
                <a:schemeClr val="tx1">
                  <a:lumMod val="85000"/>
                  <a:lumOff val="15000"/>
                </a:schemeClr>
              </a:solidFill>
            </a:endParaRPr>
          </a:p>
        </p:txBody>
      </p:sp>
    </p:spTree>
    <p:extLst>
      <p:ext uri="{BB962C8B-B14F-4D97-AF65-F5344CB8AC3E}">
        <p14:creationId xmlns:p14="http://schemas.microsoft.com/office/powerpoint/2010/main" val="21281931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DEF6C9-3B88-4CDD-A277-1B79FB74FFF6}"/>
              </a:ext>
            </a:extLst>
          </p:cNvPr>
          <p:cNvSpPr>
            <a:spLocks noGrp="1"/>
          </p:cNvSpPr>
          <p:nvPr>
            <p:ph type="title"/>
          </p:nvPr>
        </p:nvSpPr>
        <p:spPr>
          <a:xfrm>
            <a:off x="677333" y="261257"/>
            <a:ext cx="10734005" cy="6596743"/>
          </a:xfrm>
        </p:spPr>
        <p:txBody>
          <a:bodyPr>
            <a:normAutofit fontScale="90000"/>
          </a:bodyPr>
          <a:lstStyle/>
          <a:p>
            <a:r>
              <a:rPr kumimoji="1" lang="ja-JP" altLang="en-US" sz="4000" b="1" dirty="0">
                <a:solidFill>
                  <a:schemeClr val="tx1"/>
                </a:solidFill>
              </a:rPr>
              <a:t>神戸中央山の会　昨年の主な事故・ヒヤリハット</a:t>
            </a:r>
            <a:br>
              <a:rPr kumimoji="1" lang="en-US" altLang="ja-JP" dirty="0">
                <a:solidFill>
                  <a:schemeClr val="tx1"/>
                </a:solidFill>
              </a:rPr>
            </a:br>
            <a:br>
              <a:rPr kumimoji="1" lang="en-US" altLang="ja-JP" dirty="0">
                <a:solidFill>
                  <a:schemeClr val="tx1"/>
                </a:solidFill>
              </a:rPr>
            </a:br>
            <a:br>
              <a:rPr kumimoji="1" lang="en-US" altLang="ja-JP" dirty="0">
                <a:solidFill>
                  <a:schemeClr val="tx1"/>
                </a:solidFill>
              </a:rPr>
            </a:br>
            <a:r>
              <a:rPr kumimoji="1" lang="ja-JP" altLang="en-US" dirty="0">
                <a:solidFill>
                  <a:schemeClr val="tx1"/>
                </a:solidFill>
              </a:rPr>
              <a:t>１．行者尾根登山中　転倒　顔面負傷（</a:t>
            </a:r>
            <a:r>
              <a:rPr kumimoji="1" lang="en-US" altLang="ja-JP" dirty="0">
                <a:solidFill>
                  <a:schemeClr val="tx1"/>
                </a:solidFill>
              </a:rPr>
              <a:t>60</a:t>
            </a:r>
            <a:r>
              <a:rPr kumimoji="1" lang="ja-JP" altLang="en-US" dirty="0">
                <a:solidFill>
                  <a:schemeClr val="tx1"/>
                </a:solidFill>
              </a:rPr>
              <a:t>代）</a:t>
            </a:r>
            <a:br>
              <a:rPr kumimoji="1" lang="en-US" altLang="ja-JP" dirty="0">
                <a:solidFill>
                  <a:schemeClr val="tx1"/>
                </a:solidFill>
              </a:rPr>
            </a:br>
            <a:br>
              <a:rPr kumimoji="1" lang="en-US" altLang="ja-JP" dirty="0">
                <a:solidFill>
                  <a:schemeClr val="tx1"/>
                </a:solidFill>
              </a:rPr>
            </a:br>
            <a:r>
              <a:rPr kumimoji="1" lang="ja-JP" altLang="en-US" dirty="0">
                <a:solidFill>
                  <a:schemeClr val="tx1"/>
                </a:solidFill>
              </a:rPr>
              <a:t>２．行者尾根登山中　突発性意識障害（</a:t>
            </a:r>
            <a:r>
              <a:rPr kumimoji="1" lang="en-US" altLang="ja-JP" dirty="0">
                <a:solidFill>
                  <a:schemeClr val="tx1"/>
                </a:solidFill>
              </a:rPr>
              <a:t>70</a:t>
            </a:r>
            <a:r>
              <a:rPr kumimoji="1" lang="ja-JP" altLang="en-US" dirty="0">
                <a:solidFill>
                  <a:schemeClr val="tx1"/>
                </a:solidFill>
              </a:rPr>
              <a:t>代）</a:t>
            </a:r>
            <a:br>
              <a:rPr lang="en-US" altLang="ja-JP" dirty="0">
                <a:solidFill>
                  <a:schemeClr val="tx1"/>
                </a:solidFill>
              </a:rPr>
            </a:br>
            <a:br>
              <a:rPr lang="en-US" altLang="ja-JP" dirty="0">
                <a:solidFill>
                  <a:schemeClr val="tx1"/>
                </a:solidFill>
              </a:rPr>
            </a:br>
            <a:r>
              <a:rPr lang="ja-JP" altLang="en-US" dirty="0">
                <a:solidFill>
                  <a:schemeClr val="tx1"/>
                </a:solidFill>
              </a:rPr>
              <a:t>３</a:t>
            </a:r>
            <a:r>
              <a:rPr lang="en-US" altLang="ja-JP" dirty="0">
                <a:solidFill>
                  <a:schemeClr val="tx1"/>
                </a:solidFill>
              </a:rPr>
              <a:t>.</a:t>
            </a:r>
            <a:r>
              <a:rPr lang="ja-JP" altLang="en-US" dirty="0">
                <a:solidFill>
                  <a:schemeClr val="tx1"/>
                </a:solidFill>
              </a:rPr>
              <a:t>  涸沢下山中　　　転倒　足首靭帯損傷（</a:t>
            </a:r>
            <a:r>
              <a:rPr lang="en-US" altLang="ja-JP" dirty="0">
                <a:solidFill>
                  <a:schemeClr val="tx1"/>
                </a:solidFill>
              </a:rPr>
              <a:t>50</a:t>
            </a:r>
            <a:r>
              <a:rPr lang="ja-JP" altLang="en-US" dirty="0">
                <a:solidFill>
                  <a:schemeClr val="tx1"/>
                </a:solidFill>
              </a:rPr>
              <a:t>代）</a:t>
            </a:r>
            <a:br>
              <a:rPr lang="en-US" altLang="ja-JP" dirty="0">
                <a:solidFill>
                  <a:schemeClr val="tx1"/>
                </a:solidFill>
              </a:rPr>
            </a:br>
            <a:br>
              <a:rPr lang="en-US" altLang="ja-JP" dirty="0">
                <a:solidFill>
                  <a:schemeClr val="tx1"/>
                </a:solidFill>
              </a:rPr>
            </a:br>
            <a:r>
              <a:rPr lang="ja-JP" altLang="en-US" dirty="0">
                <a:solidFill>
                  <a:schemeClr val="tx1"/>
                </a:solidFill>
              </a:rPr>
              <a:t>４</a:t>
            </a:r>
            <a:r>
              <a:rPr lang="en-US" altLang="ja-JP" dirty="0">
                <a:solidFill>
                  <a:schemeClr val="tx1"/>
                </a:solidFill>
              </a:rPr>
              <a:t>.  </a:t>
            </a:r>
            <a:r>
              <a:rPr lang="ja-JP" altLang="en-US" dirty="0">
                <a:solidFill>
                  <a:schemeClr val="tx1"/>
                </a:solidFill>
              </a:rPr>
              <a:t>船窪岳下山中　　転倒滑落　全身打撲　（</a:t>
            </a:r>
            <a:r>
              <a:rPr lang="en-US" altLang="ja-JP" dirty="0">
                <a:solidFill>
                  <a:schemeClr val="tx1"/>
                </a:solidFill>
              </a:rPr>
              <a:t>50</a:t>
            </a:r>
            <a:r>
              <a:rPr lang="ja-JP" altLang="en-US" dirty="0">
                <a:solidFill>
                  <a:schemeClr val="tx1"/>
                </a:solidFill>
              </a:rPr>
              <a:t>代）</a:t>
            </a:r>
            <a:br>
              <a:rPr lang="en-US" altLang="ja-JP" dirty="0">
                <a:solidFill>
                  <a:schemeClr val="tx1"/>
                </a:solidFill>
              </a:rPr>
            </a:br>
            <a:br>
              <a:rPr lang="en-US" altLang="ja-JP" dirty="0">
                <a:solidFill>
                  <a:schemeClr val="tx1"/>
                </a:solidFill>
              </a:rPr>
            </a:br>
            <a:r>
              <a:rPr lang="ja-JP" altLang="en-US" dirty="0">
                <a:solidFill>
                  <a:schemeClr val="tx1"/>
                </a:solidFill>
              </a:rPr>
              <a:t>５．逢山峡（沢登）　溺れかける　（</a:t>
            </a:r>
            <a:r>
              <a:rPr lang="en-US" altLang="ja-JP" dirty="0">
                <a:solidFill>
                  <a:schemeClr val="tx1"/>
                </a:solidFill>
              </a:rPr>
              <a:t>50</a:t>
            </a:r>
            <a:r>
              <a:rPr lang="ja-JP" altLang="en-US" dirty="0">
                <a:solidFill>
                  <a:schemeClr val="tx1"/>
                </a:solidFill>
              </a:rPr>
              <a:t>代）</a:t>
            </a:r>
            <a:br>
              <a:rPr lang="en-US" altLang="ja-JP" dirty="0">
                <a:solidFill>
                  <a:schemeClr val="tx1"/>
                </a:solidFill>
              </a:rPr>
            </a:br>
            <a:endParaRPr kumimoji="1" lang="ja-JP" altLang="en-US" dirty="0">
              <a:solidFill>
                <a:schemeClr val="tx1"/>
              </a:solidFill>
            </a:endParaRPr>
          </a:p>
        </p:txBody>
      </p:sp>
    </p:spTree>
    <p:extLst>
      <p:ext uri="{BB962C8B-B14F-4D97-AF65-F5344CB8AC3E}">
        <p14:creationId xmlns:p14="http://schemas.microsoft.com/office/powerpoint/2010/main" val="116324037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3470F-AD01-4ABB-9BC5-A74BA5C8E912}"/>
              </a:ext>
            </a:extLst>
          </p:cNvPr>
          <p:cNvSpPr>
            <a:spLocks noGrp="1"/>
          </p:cNvSpPr>
          <p:nvPr>
            <p:ph type="title"/>
          </p:nvPr>
        </p:nvSpPr>
        <p:spPr>
          <a:xfrm>
            <a:off x="552288" y="1172307"/>
            <a:ext cx="8596668" cy="5585927"/>
          </a:xfrm>
        </p:spPr>
        <p:txBody>
          <a:bodyPr>
            <a:normAutofit/>
          </a:bodyPr>
          <a:lstStyle/>
          <a:p>
            <a:r>
              <a:rPr kumimoji="1" lang="ja-JP" altLang="en-US" sz="4000" dirty="0">
                <a:solidFill>
                  <a:schemeClr val="tx1">
                    <a:lumMod val="85000"/>
                    <a:lumOff val="15000"/>
                  </a:schemeClr>
                </a:solidFill>
              </a:rPr>
              <a:t>１．昨年の事故・ヒヤリハット</a:t>
            </a:r>
            <a:br>
              <a:rPr kumimoji="1" lang="en-US" altLang="ja-JP" sz="4000" dirty="0">
                <a:solidFill>
                  <a:schemeClr val="tx1">
                    <a:lumMod val="85000"/>
                    <a:lumOff val="15000"/>
                  </a:schemeClr>
                </a:solidFill>
              </a:rPr>
            </a:br>
            <a:br>
              <a:rPr kumimoji="1" lang="en-US" altLang="ja-JP" sz="4000" dirty="0">
                <a:solidFill>
                  <a:schemeClr val="tx1">
                    <a:lumMod val="85000"/>
                    <a:lumOff val="15000"/>
                  </a:schemeClr>
                </a:solidFill>
              </a:rPr>
            </a:br>
            <a:r>
              <a:rPr kumimoji="1" lang="ja-JP" altLang="en-US" sz="4000" dirty="0">
                <a:solidFill>
                  <a:schemeClr val="tx1">
                    <a:lumMod val="85000"/>
                    <a:lumOff val="15000"/>
                  </a:schemeClr>
                </a:solidFill>
              </a:rPr>
              <a:t>２．</a:t>
            </a:r>
            <a:r>
              <a:rPr lang="ja-JP" altLang="en-US" sz="4000" dirty="0">
                <a:solidFill>
                  <a:schemeClr val="tx1">
                    <a:lumMod val="85000"/>
                    <a:lumOff val="15000"/>
                  </a:schemeClr>
                </a:solidFill>
              </a:rPr>
              <a:t>山岳事故データ</a:t>
            </a:r>
            <a:br>
              <a:rPr lang="en-US" altLang="ja-JP" sz="4000" dirty="0">
                <a:solidFill>
                  <a:schemeClr val="tx1">
                    <a:lumMod val="85000"/>
                    <a:lumOff val="15000"/>
                  </a:schemeClr>
                </a:solidFill>
              </a:rPr>
            </a:br>
            <a:br>
              <a:rPr lang="en-US" altLang="ja-JP" sz="4000" dirty="0">
                <a:solidFill>
                  <a:schemeClr val="tx1">
                    <a:lumMod val="85000"/>
                    <a:lumOff val="15000"/>
                  </a:schemeClr>
                </a:solidFill>
              </a:rPr>
            </a:br>
            <a:r>
              <a:rPr lang="ja-JP" altLang="en-US" sz="4000" dirty="0">
                <a:solidFill>
                  <a:schemeClr val="tx1">
                    <a:lumMod val="85000"/>
                    <a:lumOff val="15000"/>
                  </a:schemeClr>
                </a:solidFill>
              </a:rPr>
              <a:t>３．事故予防策</a:t>
            </a:r>
            <a:br>
              <a:rPr lang="en-US" altLang="ja-JP" sz="4000" dirty="0">
                <a:solidFill>
                  <a:schemeClr val="tx1">
                    <a:lumMod val="85000"/>
                    <a:lumOff val="15000"/>
                  </a:schemeClr>
                </a:solidFill>
              </a:rPr>
            </a:br>
            <a:br>
              <a:rPr lang="en-US" altLang="ja-JP" sz="4000" dirty="0">
                <a:solidFill>
                  <a:schemeClr val="tx1">
                    <a:lumMod val="85000"/>
                    <a:lumOff val="15000"/>
                  </a:schemeClr>
                </a:solidFill>
              </a:rPr>
            </a:br>
            <a:r>
              <a:rPr lang="ja-JP" altLang="en-US" sz="4000" dirty="0">
                <a:solidFill>
                  <a:schemeClr val="tx1">
                    <a:lumMod val="85000"/>
                    <a:lumOff val="15000"/>
                  </a:schemeClr>
                </a:solidFill>
              </a:rPr>
              <a:t>４．事故が起きてしまったら・・・</a:t>
            </a:r>
            <a:endParaRPr kumimoji="1" lang="ja-JP" altLang="en-US" sz="4000" dirty="0">
              <a:solidFill>
                <a:schemeClr val="tx1">
                  <a:lumMod val="85000"/>
                  <a:lumOff val="15000"/>
                </a:schemeClr>
              </a:solidFill>
            </a:endParaRPr>
          </a:p>
        </p:txBody>
      </p:sp>
    </p:spTree>
    <p:extLst>
      <p:ext uri="{BB962C8B-B14F-4D97-AF65-F5344CB8AC3E}">
        <p14:creationId xmlns:p14="http://schemas.microsoft.com/office/powerpoint/2010/main" val="32301397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99714-87DA-44D8-B700-7CFF2DEE62C0}"/>
              </a:ext>
            </a:extLst>
          </p:cNvPr>
          <p:cNvSpPr>
            <a:spLocks noGrp="1"/>
          </p:cNvSpPr>
          <p:nvPr>
            <p:ph type="title"/>
          </p:nvPr>
        </p:nvSpPr>
        <p:spPr>
          <a:xfrm>
            <a:off x="0" y="6385169"/>
            <a:ext cx="12191999" cy="472831"/>
          </a:xfrm>
        </p:spPr>
        <p:txBody>
          <a:bodyPr>
            <a:normAutofit fontScale="90000"/>
          </a:bodyPr>
          <a:lstStyle/>
          <a:p>
            <a:endParaRPr kumimoji="1" lang="ja-JP" altLang="en-US" dirty="0"/>
          </a:p>
        </p:txBody>
      </p:sp>
      <p:pic>
        <p:nvPicPr>
          <p:cNvPr id="4" name="図 3">
            <a:extLst>
              <a:ext uri="{FF2B5EF4-FFF2-40B4-BE49-F238E27FC236}">
                <a16:creationId xmlns:a16="http://schemas.microsoft.com/office/drawing/2014/main" id="{5DE9D1CE-2E9E-461A-BF97-5FCF19742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83143" cy="6858000"/>
          </a:xfrm>
          <a:prstGeom prst="rect">
            <a:avLst/>
          </a:prstGeom>
        </p:spPr>
      </p:pic>
    </p:spTree>
    <p:extLst>
      <p:ext uri="{BB962C8B-B14F-4D97-AF65-F5344CB8AC3E}">
        <p14:creationId xmlns:p14="http://schemas.microsoft.com/office/powerpoint/2010/main" val="3511965301"/>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37F12F-82C3-4CE7-8195-09382E6388D9}"/>
              </a:ext>
            </a:extLst>
          </p:cNvPr>
          <p:cNvSpPr>
            <a:spLocks noGrp="1"/>
          </p:cNvSpPr>
          <p:nvPr>
            <p:ph type="title"/>
          </p:nvPr>
        </p:nvSpPr>
        <p:spPr>
          <a:xfrm>
            <a:off x="0" y="6346092"/>
            <a:ext cx="12192000" cy="511908"/>
          </a:xfrm>
        </p:spPr>
        <p:txBody>
          <a:bodyPr>
            <a:normAutofit fontScale="90000"/>
          </a:bodyPr>
          <a:lstStyle/>
          <a:p>
            <a:pPr algn="ctr"/>
            <a:r>
              <a:rPr kumimoji="1" lang="ja-JP" altLang="en-US" dirty="0">
                <a:solidFill>
                  <a:schemeClr val="tx1"/>
                </a:solidFill>
              </a:rPr>
              <a:t>遭難事故の傾向</a:t>
            </a:r>
          </a:p>
        </p:txBody>
      </p:sp>
      <p:pic>
        <p:nvPicPr>
          <p:cNvPr id="4" name="図 3" descr="地図のスクリーンショットの画面&#10;&#10;自動的に生成された説明">
            <a:extLst>
              <a:ext uri="{FF2B5EF4-FFF2-40B4-BE49-F238E27FC236}">
                <a16:creationId xmlns:a16="http://schemas.microsoft.com/office/drawing/2014/main" id="{67C8D5B5-4A87-46C0-A3AD-F909134D0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46092"/>
          </a:xfrm>
          <a:prstGeom prst="rect">
            <a:avLst/>
          </a:prstGeom>
        </p:spPr>
      </p:pic>
    </p:spTree>
    <p:extLst>
      <p:ext uri="{BB962C8B-B14F-4D97-AF65-F5344CB8AC3E}">
        <p14:creationId xmlns:p14="http://schemas.microsoft.com/office/powerpoint/2010/main" val="40789961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074753-C907-46AE-8947-1CBD49343B91}"/>
              </a:ext>
            </a:extLst>
          </p:cNvPr>
          <p:cNvSpPr>
            <a:spLocks noGrp="1"/>
          </p:cNvSpPr>
          <p:nvPr>
            <p:ph type="title"/>
          </p:nvPr>
        </p:nvSpPr>
        <p:spPr>
          <a:xfrm>
            <a:off x="0" y="6369538"/>
            <a:ext cx="12192000" cy="488461"/>
          </a:xfrm>
        </p:spPr>
        <p:txBody>
          <a:bodyPr>
            <a:normAutofit fontScale="90000"/>
          </a:bodyPr>
          <a:lstStyle/>
          <a:p>
            <a:pPr algn="ctr"/>
            <a:r>
              <a:rPr kumimoji="1" lang="ja-JP" altLang="en-US" dirty="0">
                <a:solidFill>
                  <a:schemeClr val="tx1"/>
                </a:solidFill>
              </a:rPr>
              <a:t>年齢層分布図</a:t>
            </a:r>
          </a:p>
        </p:txBody>
      </p:sp>
      <p:pic>
        <p:nvPicPr>
          <p:cNvPr id="4" name="図 3" descr="スクリーンショットの画面&#10;&#10;自動的に生成された説明">
            <a:extLst>
              <a:ext uri="{FF2B5EF4-FFF2-40B4-BE49-F238E27FC236}">
                <a16:creationId xmlns:a16="http://schemas.microsoft.com/office/drawing/2014/main" id="{3A9E2C9F-EA78-4AD3-82AD-18CC68785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369538"/>
          </a:xfrm>
          <a:prstGeom prst="rect">
            <a:avLst/>
          </a:prstGeom>
        </p:spPr>
      </p:pic>
    </p:spTree>
    <p:extLst>
      <p:ext uri="{BB962C8B-B14F-4D97-AF65-F5344CB8AC3E}">
        <p14:creationId xmlns:p14="http://schemas.microsoft.com/office/powerpoint/2010/main" val="340030347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D0E640-65E4-411D-9495-348AE2AC377F}"/>
              </a:ext>
            </a:extLst>
          </p:cNvPr>
          <p:cNvSpPr>
            <a:spLocks noGrp="1"/>
          </p:cNvSpPr>
          <p:nvPr>
            <p:ph type="title"/>
          </p:nvPr>
        </p:nvSpPr>
        <p:spPr>
          <a:xfrm>
            <a:off x="0" y="6369537"/>
            <a:ext cx="12192000" cy="488463"/>
          </a:xfrm>
        </p:spPr>
        <p:txBody>
          <a:bodyPr>
            <a:normAutofit fontScale="90000"/>
          </a:bodyPr>
          <a:lstStyle/>
          <a:p>
            <a:pPr algn="ctr"/>
            <a:r>
              <a:rPr kumimoji="1" lang="ja-JP" altLang="en-US" dirty="0">
                <a:solidFill>
                  <a:schemeClr val="tx1"/>
                </a:solidFill>
              </a:rPr>
              <a:t>世代別経年変化</a:t>
            </a:r>
          </a:p>
        </p:txBody>
      </p:sp>
      <p:pic>
        <p:nvPicPr>
          <p:cNvPr id="4" name="図 3" descr="テキスト, 地図 が含まれている画像&#10;&#10;自動的に生成された説明">
            <a:extLst>
              <a:ext uri="{FF2B5EF4-FFF2-40B4-BE49-F238E27FC236}">
                <a16:creationId xmlns:a16="http://schemas.microsoft.com/office/drawing/2014/main" id="{752D1082-FA88-4F1C-BF8D-34B253373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369539"/>
          </a:xfrm>
          <a:prstGeom prst="rect">
            <a:avLst/>
          </a:prstGeom>
        </p:spPr>
      </p:pic>
    </p:spTree>
    <p:extLst>
      <p:ext uri="{BB962C8B-B14F-4D97-AF65-F5344CB8AC3E}">
        <p14:creationId xmlns:p14="http://schemas.microsoft.com/office/powerpoint/2010/main" val="15698033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3D867F-8B40-43B1-BA1F-9DCA4A77F90B}"/>
              </a:ext>
            </a:extLst>
          </p:cNvPr>
          <p:cNvSpPr>
            <a:spLocks noGrp="1"/>
          </p:cNvSpPr>
          <p:nvPr>
            <p:ph type="title"/>
          </p:nvPr>
        </p:nvSpPr>
        <p:spPr>
          <a:xfrm>
            <a:off x="0" y="6400800"/>
            <a:ext cx="12192000" cy="457200"/>
          </a:xfrm>
        </p:spPr>
        <p:txBody>
          <a:bodyPr>
            <a:normAutofit fontScale="90000"/>
          </a:bodyPr>
          <a:lstStyle/>
          <a:p>
            <a:pPr algn="ctr"/>
            <a:r>
              <a:rPr kumimoji="1" lang="ja-JP" altLang="en-US" dirty="0">
                <a:solidFill>
                  <a:schemeClr val="tx1"/>
                </a:solidFill>
              </a:rPr>
              <a:t>登山目的</a:t>
            </a:r>
          </a:p>
        </p:txBody>
      </p:sp>
      <p:pic>
        <p:nvPicPr>
          <p:cNvPr id="4" name="図 3">
            <a:extLst>
              <a:ext uri="{FF2B5EF4-FFF2-40B4-BE49-F238E27FC236}">
                <a16:creationId xmlns:a16="http://schemas.microsoft.com/office/drawing/2014/main" id="{54BB205E-043B-4D7C-99CD-37C2E7672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400800"/>
          </a:xfrm>
          <a:prstGeom prst="rect">
            <a:avLst/>
          </a:prstGeom>
        </p:spPr>
      </p:pic>
    </p:spTree>
    <p:extLst>
      <p:ext uri="{BB962C8B-B14F-4D97-AF65-F5344CB8AC3E}">
        <p14:creationId xmlns:p14="http://schemas.microsoft.com/office/powerpoint/2010/main" val="1432374856"/>
      </p:ext>
    </p:extLst>
  </p:cSld>
  <p:clrMapOvr>
    <a:masterClrMapping/>
  </p:clrMapOvr>
  <p:transition spd="slow">
    <p:cover/>
  </p:transition>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423</TotalTime>
  <Words>647</Words>
  <Application>Microsoft Office PowerPoint</Application>
  <PresentationFormat>ワイド画面</PresentationFormat>
  <Paragraphs>38</Paragraphs>
  <Slides>19</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メイリオ</vt:lpstr>
      <vt:lpstr>游ゴシック</vt:lpstr>
      <vt:lpstr>Arial</vt:lpstr>
      <vt:lpstr>Trebuchet MS</vt:lpstr>
      <vt:lpstr>Wingdings 3</vt:lpstr>
      <vt:lpstr>ファセット</vt:lpstr>
      <vt:lpstr>神戸中央山の会　 安全対策部</vt:lpstr>
      <vt:lpstr>１．昨年の事故・ヒヤリハット  ２．山岳事故データ  ３．事故予防策  ４．事故が起きてしまったら・・・</vt:lpstr>
      <vt:lpstr>神戸中央山の会　昨年の主な事故・ヒヤリハット   １．行者尾根登山中　転倒　顔面負傷（60代）  ２．行者尾根登山中　突発性意識障害（70代）  ３.  涸沢下山中　　　転倒　足首靭帯損傷（50代）  ４.  船窪岳下山中　　転倒滑落　全身打撲　（50代）  ５．逢山峡（沢登）　溺れかける　（50代） </vt:lpstr>
      <vt:lpstr>１．昨年の事故・ヒヤリハット  ２．山岳事故データ  ３．事故予防策  ４．事故が起きてしまったら・・・</vt:lpstr>
      <vt:lpstr>PowerPoint プレゼンテーション</vt:lpstr>
      <vt:lpstr>遭難事故の傾向</vt:lpstr>
      <vt:lpstr>年齢層分布図</vt:lpstr>
      <vt:lpstr>世代別経年変化</vt:lpstr>
      <vt:lpstr>登山目的</vt:lpstr>
      <vt:lpstr>登山事故態様</vt:lpstr>
      <vt:lpstr>PowerPoint プレゼンテーション</vt:lpstr>
      <vt:lpstr>PowerPoint プレゼンテーション</vt:lpstr>
      <vt:lpstr>１．昨年の事故・ヒヤリハット  ２．山岳事故データ  ３．事故予防策  ４．事故が起きてしまったら・・・</vt:lpstr>
      <vt:lpstr>PowerPoint プレゼンテーション</vt:lpstr>
      <vt:lpstr>PowerPoint プレゼンテーション</vt:lpstr>
      <vt:lpstr>チーフリーダー.サブリーダー  ・KY ・準備体操 ・パーティを分けない ・下山時の注意喚起  パーティメンバー  ・パーティから離れない ・下りでの足運びに気を付ける ・リーダーの言うことに聞く耳を持つ</vt:lpstr>
      <vt:lpstr>１．昨年の事故・ヒヤリハット  ２．山岳事故データ  ３．事故予防策  ４．事故が起きてしまったら・・・</vt:lpstr>
      <vt:lpstr> 近畿ブロック　搬出訓練　5/5(日)  救助隊セルフレスキュー　4/17(日)  会のセルフレスキュー　　5/23(日)  県連　山での応急手当       7月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神戸中央山の会　 安全対策部</dc:title>
  <dc:creator>悟 川口</dc:creator>
  <cp:lastModifiedBy>悟 川口</cp:lastModifiedBy>
  <cp:revision>2</cp:revision>
  <dcterms:created xsi:type="dcterms:W3CDTF">2020-01-27T12:11:33Z</dcterms:created>
  <dcterms:modified xsi:type="dcterms:W3CDTF">2020-01-31T14:17:56Z</dcterms:modified>
</cp:coreProperties>
</file>